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9" r:id="rId14"/>
    <p:sldId id="271" r:id="rId15"/>
    <p:sldId id="272" r:id="rId16"/>
    <p:sldId id="273" r:id="rId17"/>
    <p:sldId id="275" r:id="rId18"/>
    <p:sldId id="276" r:id="rId19"/>
    <p:sldId id="277" r:id="rId20"/>
    <p:sldId id="278" r:id="rId21"/>
  </p:sldIdLst>
  <p:sldSz cx="9144000" cy="5143500" type="screen16x9"/>
  <p:notesSz cx="9144000" cy="51435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QQVCTW+Oswald-Bold" panose="020B0604020202020204"/>
      <p:regular r:id="rId26"/>
    </p:embeddedFont>
    <p:embeddedFont>
      <p:font typeface="KEUAEV+MavenPro-Regular" panose="020B0604020202020204"/>
      <p:regular r:id="rId27"/>
    </p:embeddedFont>
    <p:embeddedFont>
      <p:font typeface="QHTJCE+MavenPro-Bold" panose="020B0604020202020204"/>
      <p:regular r:id="rId28"/>
    </p:embeddedFont>
    <p:embeddedFont>
      <p:font typeface="FIUISQ+Arial-BoldMT" panose="020B0604020202020204"/>
      <p:regular r:id="rId29"/>
    </p:embeddedFont>
    <p:embeddedFont>
      <p:font typeface="HMUGHS+ArialMT" panose="020B0604020202020204"/>
      <p:regular r:id="rId30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19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10792" y="1731010"/>
            <a:ext cx="6919962" cy="1244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sz="4000" spc="-47" dirty="0">
                <a:solidFill>
                  <a:srgbClr val="EFEFEF"/>
                </a:solidFill>
                <a:latin typeface="QHTJCE+MavenPro-Bold"/>
                <a:cs typeface="QHTJCE+MavenPro-Bold"/>
              </a:rPr>
              <a:t>ORTAOKUL</a:t>
            </a:r>
            <a:r>
              <a:rPr sz="4000" spc="151" dirty="0">
                <a:solidFill>
                  <a:srgbClr val="EFEFEF"/>
                </a:solidFill>
                <a:latin typeface="QHTJCE+MavenPro-Bold"/>
                <a:cs typeface="QHTJCE+MavenPro-Bold"/>
              </a:rPr>
              <a:t> </a:t>
            </a:r>
            <a:r>
              <a:rPr sz="4000" dirty="0">
                <a:solidFill>
                  <a:srgbClr val="EFEFEF"/>
                </a:solidFill>
                <a:latin typeface="QHTJCE+MavenPro-Bold"/>
                <a:cs typeface="QHTJCE+MavenPro-Bold"/>
              </a:rPr>
              <a:t>ÖĞRENCİ</a:t>
            </a:r>
            <a:r>
              <a:rPr sz="4000" spc="91" dirty="0">
                <a:solidFill>
                  <a:srgbClr val="EFEFEF"/>
                </a:solidFill>
                <a:latin typeface="QHTJCE+MavenPro-Bold"/>
                <a:cs typeface="QHTJCE+MavenPro-Bold"/>
              </a:rPr>
              <a:t> </a:t>
            </a:r>
            <a:r>
              <a:rPr sz="4000" dirty="0">
                <a:solidFill>
                  <a:srgbClr val="EFEFEF"/>
                </a:solidFill>
                <a:latin typeface="QHTJCE+MavenPro-Bold"/>
                <a:cs typeface="QHTJCE+MavenPro-Bold"/>
              </a:rPr>
              <a:t>VELİSİ</a:t>
            </a:r>
          </a:p>
          <a:p>
            <a:pPr marL="2422409" marR="0">
              <a:lnSpc>
                <a:spcPts val="4700"/>
              </a:lnSpc>
              <a:spcBef>
                <a:spcPts val="100"/>
              </a:spcBef>
              <a:spcAft>
                <a:spcPts val="0"/>
              </a:spcAft>
            </a:pPr>
            <a:r>
              <a:rPr sz="4000" dirty="0">
                <a:solidFill>
                  <a:srgbClr val="EFEFEF"/>
                </a:solidFill>
                <a:latin typeface="QHTJCE+MavenPro-Bold"/>
                <a:cs typeface="QHTJCE+MavenPro-Bold"/>
              </a:rPr>
              <a:t>OLMAK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9725" y="738061"/>
            <a:ext cx="6901586" cy="432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1"/>
              </a:lnSpc>
              <a:spcBef>
                <a:spcPts val="0"/>
              </a:spcBef>
              <a:spcAft>
                <a:spcPts val="0"/>
              </a:spcAft>
            </a:pPr>
            <a:r>
              <a:rPr sz="2650" spc="-19" dirty="0">
                <a:solidFill>
                  <a:srgbClr val="FFFFFF"/>
                </a:solidFill>
                <a:latin typeface="QHTJCE+MavenPro-Bold"/>
                <a:cs typeface="QHTJCE+MavenPro-Bold"/>
              </a:rPr>
              <a:t>İlkokuldan</a:t>
            </a:r>
            <a:r>
              <a:rPr sz="2650" spc="78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sonra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gidilebilecek</a:t>
            </a:r>
            <a:r>
              <a:rPr sz="2650" spc="64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ortaokullar;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6399" y="1542733"/>
            <a:ext cx="4566532" cy="834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252" marR="0">
              <a:lnSpc>
                <a:spcPts val="3101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1.</a:t>
            </a:r>
            <a:r>
              <a:rPr sz="2650" spc="1138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spc="-28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Ortaokullar,</a:t>
            </a:r>
          </a:p>
          <a:p>
            <a:pPr marL="0" marR="0">
              <a:lnSpc>
                <a:spcPts val="3101"/>
              </a:lnSpc>
              <a:spcBef>
                <a:spcPts val="65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2.</a:t>
            </a:r>
            <a:r>
              <a:rPr sz="2650" spc="1139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İmam</a:t>
            </a:r>
            <a:r>
              <a:rPr sz="2650" spc="6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Hatip</a:t>
            </a:r>
            <a:r>
              <a:rPr sz="2650" spc="64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Ortaokulları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9725" y="2749741"/>
            <a:ext cx="7292857" cy="16390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1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Gitmek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istediğiniz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ortaokulu</a:t>
            </a:r>
            <a:r>
              <a:rPr sz="2650" spc="64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spc="-21" dirty="0">
                <a:solidFill>
                  <a:srgbClr val="FFFFFF"/>
                </a:solidFill>
                <a:latin typeface="QHTJCE+MavenPro-Bold"/>
                <a:cs typeface="QHTJCE+MavenPro-Bold"/>
              </a:rPr>
              <a:t>seçerken;</a:t>
            </a:r>
          </a:p>
          <a:p>
            <a:pPr marL="0" marR="0">
              <a:lnSpc>
                <a:spcPts val="3101"/>
              </a:lnSpc>
              <a:spcBef>
                <a:spcPts val="65"/>
              </a:spcBef>
              <a:spcAft>
                <a:spcPts val="0"/>
              </a:spcAft>
            </a:pPr>
            <a:r>
              <a:rPr sz="2650" spc="-21" dirty="0">
                <a:solidFill>
                  <a:srgbClr val="FFFFFF"/>
                </a:solidFill>
                <a:latin typeface="QHTJCE+MavenPro-Bold"/>
                <a:cs typeface="QHTJCE+MavenPro-Bold"/>
              </a:rPr>
              <a:t>ilkokulda</a:t>
            </a:r>
            <a:r>
              <a:rPr sz="2650" spc="8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olduğu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gibi</a:t>
            </a:r>
            <a:r>
              <a:rPr sz="2650" spc="5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spc="-26" dirty="0">
                <a:solidFill>
                  <a:srgbClr val="CC4125"/>
                </a:solidFill>
                <a:latin typeface="QHTJCE+MavenPro-Bold"/>
                <a:cs typeface="QHTJCE+MavenPro-Bold"/>
              </a:rPr>
              <a:t>kayıt</a:t>
            </a:r>
            <a:r>
              <a:rPr sz="2650" spc="87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CC4125"/>
                </a:solidFill>
                <a:latin typeface="QHTJCE+MavenPro-Bold"/>
                <a:cs typeface="QHTJCE+MavenPro-Bold"/>
              </a:rPr>
              <a:t>bölgesi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nde</a:t>
            </a:r>
          </a:p>
          <a:p>
            <a:pPr marL="0" marR="0">
              <a:lnSpc>
                <a:spcPts val="3101"/>
              </a:lnSpc>
              <a:spcBef>
                <a:spcPts val="16"/>
              </a:spcBef>
              <a:spcAft>
                <a:spcPts val="0"/>
              </a:spcAft>
            </a:pPr>
            <a:r>
              <a:rPr sz="2650" spc="-17" dirty="0">
                <a:solidFill>
                  <a:srgbClr val="FFFFFF"/>
                </a:solidFill>
                <a:latin typeface="QHTJCE+MavenPro-Bold"/>
                <a:cs typeface="QHTJCE+MavenPro-Bold"/>
              </a:rPr>
              <a:t>oturuyor</a:t>
            </a:r>
            <a:r>
              <a:rPr sz="2650" spc="78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olmanız</a:t>
            </a:r>
            <a:r>
              <a:rPr sz="2650" spc="6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spc="-11" dirty="0">
                <a:solidFill>
                  <a:srgbClr val="FFFFFF"/>
                </a:solidFill>
                <a:latin typeface="QHTJCE+MavenPro-Bold"/>
                <a:cs typeface="QHTJCE+MavenPro-Bold"/>
              </a:rPr>
              <a:t>gerekli.</a:t>
            </a:r>
            <a:r>
              <a:rPr sz="265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İmam</a:t>
            </a:r>
            <a:r>
              <a:rPr sz="2650" spc="6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Hatip</a:t>
            </a:r>
          </a:p>
          <a:p>
            <a:pPr marL="0" marR="0">
              <a:lnSpc>
                <a:spcPts val="3101"/>
              </a:lnSpc>
              <a:spcBef>
                <a:spcPts val="66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Ortaokullarında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ise</a:t>
            </a:r>
            <a:r>
              <a:rPr sz="2650" spc="6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bu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şart</a:t>
            </a:r>
            <a:r>
              <a:rPr sz="2650" spc="6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spc="-24" dirty="0">
                <a:solidFill>
                  <a:srgbClr val="FFFFFF"/>
                </a:solidFill>
                <a:latin typeface="QHTJCE+MavenPro-Bold"/>
                <a:cs typeface="QHTJCE+MavenPro-Bold"/>
              </a:rPr>
              <a:t>aranmamaktadır.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9725" y="763778"/>
            <a:ext cx="7258964" cy="2407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6" dirty="0">
                <a:solidFill>
                  <a:srgbClr val="FFFFFF"/>
                </a:solidFill>
                <a:latin typeface="QHTJCE+MavenPro-Bold"/>
                <a:cs typeface="QHTJCE+MavenPro-Bold"/>
              </a:rPr>
              <a:t>İlkokulda</a:t>
            </a:r>
            <a:r>
              <a:rPr sz="2600" spc="8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her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gün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6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saat,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Haftada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30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saat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dersimiz</a:t>
            </a:r>
            <a:r>
              <a:rPr sz="2600" spc="7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18" dirty="0">
                <a:solidFill>
                  <a:srgbClr val="FFFFFF"/>
                </a:solidFill>
                <a:latin typeface="QHTJCE+MavenPro-Bold"/>
                <a:cs typeface="QHTJCE+MavenPro-Bold"/>
              </a:rPr>
              <a:t>vardı.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Ortaokulda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ise;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gidilen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okula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QHTJCE+MavenPro-Bold"/>
                <a:cs typeface="QHTJCE+MavenPro-Bold"/>
              </a:rPr>
              <a:t>göre</a:t>
            </a:r>
            <a:r>
              <a:rPr sz="2600" spc="8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biraz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değişmekle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birlikte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her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gün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en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az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7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saat,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haftada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35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saat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</a:t>
            </a:r>
            <a:r>
              <a:rPr sz="260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QHTJCE+MavenPro-Bold"/>
                <a:cs typeface="QHTJCE+MavenPro-Bold"/>
              </a:rPr>
              <a:t>bulunmaktadır.</a:t>
            </a:r>
            <a:r>
              <a:rPr sz="2600" spc="8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İmam</a:t>
            </a:r>
          </a:p>
          <a:p>
            <a:pPr marL="0" marR="0">
              <a:lnSpc>
                <a:spcPts val="3054"/>
              </a:lnSpc>
              <a:spcBef>
                <a:spcPts val="64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Hatip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Ortaokullarında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ise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36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saat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</a:t>
            </a:r>
            <a:r>
              <a:rPr sz="260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52" dirty="0">
                <a:solidFill>
                  <a:srgbClr val="FFFFFF"/>
                </a:solidFill>
                <a:latin typeface="QHTJCE+MavenPro-Bold"/>
                <a:cs typeface="QHTJCE+MavenPro-Bold"/>
              </a:rPr>
              <a:t>vardır.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44725" y="3428555"/>
            <a:ext cx="1088020" cy="618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spc="-13" dirty="0">
                <a:solidFill>
                  <a:srgbClr val="000000"/>
                </a:solidFill>
                <a:latin typeface="FIUISQ+Arial-BoldMT"/>
                <a:cs typeface="FIUISQ+Arial-BoldMT"/>
              </a:rPr>
              <a:t>PAZARTESİ</a:t>
            </a:r>
          </a:p>
          <a:p>
            <a:pPr marL="0" marR="0">
              <a:lnSpc>
                <a:spcPts val="1452"/>
              </a:lnSpc>
              <a:spcBef>
                <a:spcPts val="161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6 DERS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51225" y="3428555"/>
            <a:ext cx="528470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FIUISQ+Arial-BoldMT"/>
                <a:cs typeface="FIUISQ+Arial-BoldMT"/>
              </a:rPr>
              <a:t>SALI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57725" y="3428555"/>
            <a:ext cx="2284780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FIUISQ+Arial-BoldMT"/>
                <a:cs typeface="FIUISQ+Arial-BoldMT"/>
              </a:rPr>
              <a:t>ÇARŞAMBA</a:t>
            </a:r>
            <a:r>
              <a:rPr sz="1300" spc="1595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300" dirty="0">
                <a:solidFill>
                  <a:srgbClr val="000000"/>
                </a:solidFill>
                <a:latin typeface="FIUISQ+Arial-BoldMT"/>
                <a:cs typeface="FIUISQ+Arial-BoldMT"/>
              </a:rPr>
              <a:t>PERŞEMBE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70725" y="3428555"/>
            <a:ext cx="647619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FIUISQ+Arial-BoldMT"/>
                <a:cs typeface="FIUISQ+Arial-BoldMT"/>
              </a:rPr>
              <a:t>CUMA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38225" y="3826145"/>
            <a:ext cx="892712" cy="662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1,</a:t>
            </a:r>
            <a:r>
              <a:rPr sz="1500" spc="39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2,</a:t>
            </a:r>
            <a:r>
              <a:rPr sz="1500" spc="39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3,</a:t>
            </a:r>
            <a:r>
              <a:rPr sz="1500" spc="39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4</a:t>
            </a:r>
          </a:p>
          <a:p>
            <a:pPr marL="0" marR="0">
              <a:lnSpc>
                <a:spcPts val="1675"/>
              </a:lnSpc>
              <a:spcBef>
                <a:spcPts val="1513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5,</a:t>
            </a:r>
            <a:r>
              <a:rPr sz="1500" spc="39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6,</a:t>
            </a:r>
            <a:r>
              <a:rPr sz="1500" spc="39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7,</a:t>
            </a:r>
            <a:r>
              <a:rPr sz="1500" spc="39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500" dirty="0">
                <a:solidFill>
                  <a:srgbClr val="000000"/>
                </a:solidFill>
                <a:latin typeface="FIUISQ+Arial-BoldMT"/>
                <a:cs typeface="FIUISQ+Arial-BoldMT"/>
              </a:rPr>
              <a:t>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51225" y="3824755"/>
            <a:ext cx="748409" cy="633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6 DERS</a:t>
            </a:r>
          </a:p>
          <a:p>
            <a:pPr marL="0" marR="0">
              <a:lnSpc>
                <a:spcPts val="1452"/>
              </a:lnSpc>
              <a:spcBef>
                <a:spcPts val="173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7 DERS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57725" y="3824755"/>
            <a:ext cx="748409" cy="633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6 DERS</a:t>
            </a:r>
          </a:p>
          <a:p>
            <a:pPr marL="0" marR="0">
              <a:lnSpc>
                <a:spcPts val="1452"/>
              </a:lnSpc>
              <a:spcBef>
                <a:spcPts val="173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7 DERS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64225" y="3824755"/>
            <a:ext cx="748409" cy="633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6 DERS</a:t>
            </a:r>
          </a:p>
          <a:p>
            <a:pPr marL="0" marR="0">
              <a:lnSpc>
                <a:spcPts val="1452"/>
              </a:lnSpc>
              <a:spcBef>
                <a:spcPts val="173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7 DERS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070725" y="3824755"/>
            <a:ext cx="748410" cy="633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6 DERS</a:t>
            </a:r>
          </a:p>
          <a:p>
            <a:pPr marL="0" marR="0">
              <a:lnSpc>
                <a:spcPts val="1452"/>
              </a:lnSpc>
              <a:spcBef>
                <a:spcPts val="1737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7 DERS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44725" y="4236180"/>
            <a:ext cx="748409" cy="222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52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HMUGHS+ArialMT"/>
                <a:cs typeface="HMUGHS+ArialMT"/>
              </a:rPr>
              <a:t>7 DERS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0775" y="351160"/>
            <a:ext cx="871984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spc="-11" dirty="0">
                <a:solidFill>
                  <a:srgbClr val="000000"/>
                </a:solidFill>
                <a:latin typeface="FIUISQ+Arial-BoldMT"/>
                <a:cs typeface="FIUISQ+Arial-BoldMT"/>
              </a:rPr>
              <a:t>ORTAOKUL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FIUISQ+Arial-BoldMT"/>
                <a:cs typeface="FIUISQ+Arial-BoldMT"/>
              </a:rPr>
              <a:t>DERSLER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5975" y="351160"/>
            <a:ext cx="1621133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spc="-15" dirty="0">
                <a:solidFill>
                  <a:srgbClr val="000000"/>
                </a:solidFill>
                <a:latin typeface="FIUISQ+Arial-BoldMT"/>
                <a:cs typeface="FIUISQ+Arial-BoldMT"/>
              </a:rPr>
              <a:t>YABANCI</a:t>
            </a:r>
            <a:r>
              <a:rPr sz="1000" spc="41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000" dirty="0">
                <a:solidFill>
                  <a:srgbClr val="000000"/>
                </a:solidFill>
                <a:latin typeface="FIUISQ+Arial-BoldMT"/>
                <a:cs typeface="FIUISQ+Arial-BoldMT"/>
              </a:rPr>
              <a:t>DİL</a:t>
            </a:r>
            <a:r>
              <a:rPr sz="1000" spc="-28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000" dirty="0">
                <a:solidFill>
                  <a:srgbClr val="000000"/>
                </a:solidFill>
                <a:latin typeface="FIUISQ+Arial-BoldMT"/>
                <a:cs typeface="FIUISQ+Arial-BoldMT"/>
              </a:rPr>
              <a:t>AĞIRLIKLI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FIUISQ+Arial-BoldMT"/>
                <a:cs typeface="FIUISQ+Arial-BoldMT"/>
              </a:rPr>
              <a:t>EĞİTİM</a:t>
            </a:r>
            <a:r>
              <a:rPr sz="1000" spc="27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000" spc="-23" dirty="0">
                <a:solidFill>
                  <a:srgbClr val="000000"/>
                </a:solidFill>
                <a:latin typeface="FIUISQ+Arial-BoldMT"/>
                <a:cs typeface="FIUISQ+Arial-BoldMT"/>
              </a:rPr>
              <a:t>UYGULAYAN</a:t>
            </a:r>
            <a:r>
              <a:rPr sz="1000" spc="49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000" dirty="0">
                <a:solidFill>
                  <a:srgbClr val="000000"/>
                </a:solidFill>
                <a:latin typeface="FIUISQ+Arial-BoldMT"/>
                <a:cs typeface="FIUISQ+Arial-BoldMT"/>
              </a:rPr>
              <a:t>O.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1550" y="433047"/>
            <a:ext cx="91145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FIUISQ+Arial-BoldMT"/>
                <a:cs typeface="FIUISQ+Arial-BoldMT"/>
              </a:rPr>
              <a:t>DERS</a:t>
            </a:r>
            <a:r>
              <a:rPr sz="1000" spc="26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000" spc="-19" dirty="0">
                <a:solidFill>
                  <a:srgbClr val="000000"/>
                </a:solidFill>
                <a:latin typeface="FIUISQ+Arial-BoldMT"/>
                <a:cs typeface="FIUISQ+Arial-BoldMT"/>
              </a:rPr>
              <a:t>SAATİ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19500" y="433047"/>
            <a:ext cx="91145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FIUISQ+Arial-BoldMT"/>
                <a:cs typeface="FIUISQ+Arial-BoldMT"/>
              </a:rPr>
              <a:t>DERS</a:t>
            </a:r>
            <a:r>
              <a:rPr sz="1000" spc="26" dirty="0">
                <a:solidFill>
                  <a:srgbClr val="000000"/>
                </a:solidFill>
                <a:latin typeface="FIUISQ+Arial-BoldMT"/>
                <a:cs typeface="FIUISQ+Arial-BoldMT"/>
              </a:rPr>
              <a:t> </a:t>
            </a:r>
            <a:r>
              <a:rPr sz="1000" spc="-19" dirty="0">
                <a:solidFill>
                  <a:srgbClr val="000000"/>
                </a:solidFill>
                <a:latin typeface="FIUISQ+Arial-BoldMT"/>
                <a:cs typeface="FIUISQ+Arial-BoldMT"/>
              </a:rPr>
              <a:t>SAATİ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6850" y="691203"/>
            <a:ext cx="2230018" cy="1218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5.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Sınıfta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hangi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dersler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spc="-16" dirty="0">
                <a:solidFill>
                  <a:srgbClr val="FFFFFF"/>
                </a:solidFill>
                <a:latin typeface="QHTJCE+MavenPro-Bold"/>
                <a:cs typeface="QHTJCE+MavenPro-Bold"/>
              </a:rPr>
              <a:t>var?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70775" y="838090"/>
            <a:ext cx="622324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TÜRKÇE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41253" y="838090"/>
            <a:ext cx="215968" cy="400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6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5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4</a:t>
            </a:r>
          </a:p>
          <a:p>
            <a:pPr marL="0" marR="0">
              <a:lnSpc>
                <a:spcPts val="1005"/>
              </a:lnSpc>
              <a:spcBef>
                <a:spcPts val="156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3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3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</a:p>
          <a:p>
            <a:pPr marL="0" marR="0">
              <a:lnSpc>
                <a:spcPts val="1005"/>
              </a:lnSpc>
              <a:spcBef>
                <a:spcPts val="156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1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1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55975" y="838090"/>
            <a:ext cx="1516342" cy="48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spc="-12" dirty="0">
                <a:solidFill>
                  <a:srgbClr val="000000"/>
                </a:solidFill>
                <a:latin typeface="HMUGHS+ArialMT"/>
                <a:cs typeface="HMUGHS+ArialMT"/>
              </a:rPr>
              <a:t>YABANCI</a:t>
            </a:r>
            <a:r>
              <a:rPr sz="900" spc="10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DİL</a:t>
            </a:r>
            <a:r>
              <a:rPr sz="900" spc="-34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(İNGİLİZCE)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TÜRKÇE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141807" y="838090"/>
            <a:ext cx="279536" cy="48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16</a:t>
            </a:r>
          </a:p>
          <a:p>
            <a:pPr marL="31784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6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70775" y="1158090"/>
            <a:ext cx="81916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spc="-17" dirty="0">
                <a:solidFill>
                  <a:srgbClr val="000000"/>
                </a:solidFill>
                <a:latin typeface="HMUGHS+ArialMT"/>
                <a:cs typeface="HMUGHS+ArialMT"/>
              </a:rPr>
              <a:t>MATEMATİK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70775" y="1478090"/>
            <a:ext cx="964596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FEN BİLİMLERİ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55975" y="1478090"/>
            <a:ext cx="81916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spc="-17" dirty="0">
                <a:solidFill>
                  <a:srgbClr val="000000"/>
                </a:solidFill>
                <a:latin typeface="HMUGHS+ArialMT"/>
                <a:cs typeface="HMUGHS+ArialMT"/>
              </a:rPr>
              <a:t>MATEMATİK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73591" y="1478090"/>
            <a:ext cx="21596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5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70775" y="1798090"/>
            <a:ext cx="1142257" cy="48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spc="-14" dirty="0">
                <a:solidFill>
                  <a:srgbClr val="000000"/>
                </a:solidFill>
                <a:latin typeface="HMUGHS+ArialMT"/>
                <a:cs typeface="HMUGHS+ArialMT"/>
              </a:rPr>
              <a:t>SOSYAL</a:t>
            </a:r>
            <a:r>
              <a:rPr sz="900" spc="-20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BİLGİLER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spc="-12" dirty="0">
                <a:solidFill>
                  <a:srgbClr val="000000"/>
                </a:solidFill>
                <a:latin typeface="HMUGHS+ArialMT"/>
                <a:cs typeface="HMUGHS+ArialMT"/>
              </a:rPr>
              <a:t>YABANCI</a:t>
            </a:r>
            <a:r>
              <a:rPr sz="900" spc="10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DİL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855975" y="1798090"/>
            <a:ext cx="964596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FEN BİLİMLERİ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173591" y="1798090"/>
            <a:ext cx="21596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855975" y="2118090"/>
            <a:ext cx="1501806" cy="112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spc="-14" dirty="0">
                <a:solidFill>
                  <a:srgbClr val="000000"/>
                </a:solidFill>
                <a:latin typeface="HMUGHS+ArialMT"/>
                <a:cs typeface="HMUGHS+ArialMT"/>
              </a:rPr>
              <a:t>SOSYAL</a:t>
            </a:r>
            <a:r>
              <a:rPr sz="900" spc="-20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BİLGİLER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DİN </a:t>
            </a:r>
            <a:r>
              <a:rPr sz="900" spc="-42" dirty="0">
                <a:solidFill>
                  <a:srgbClr val="000000"/>
                </a:solidFill>
                <a:latin typeface="HMUGHS+ArialMT"/>
                <a:cs typeface="HMUGHS+ArialMT"/>
              </a:rPr>
              <a:t>KÜLT.</a:t>
            </a:r>
            <a:r>
              <a:rPr sz="900" spc="40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VE</a:t>
            </a:r>
            <a:r>
              <a:rPr sz="900" spc="-50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AHLAK BİL.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SEÇMELİ DERS 1</a:t>
            </a:r>
          </a:p>
          <a:p>
            <a:pPr marL="0" marR="0">
              <a:lnSpc>
                <a:spcPts val="1005"/>
              </a:lnSpc>
              <a:spcBef>
                <a:spcPts val="156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SEÇMELİ DERS 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173591" y="2118090"/>
            <a:ext cx="21596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3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16850" y="2276918"/>
            <a:ext cx="2205799" cy="893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8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4" dirty="0">
                <a:solidFill>
                  <a:srgbClr val="EFEFEF"/>
                </a:solidFill>
                <a:latin typeface="QHTJCE+MavenPro-Bold"/>
                <a:cs typeface="QHTJCE+MavenPro-Bold"/>
              </a:rPr>
              <a:t>(Yabancı</a:t>
            </a:r>
            <a:r>
              <a:rPr sz="1400" spc="56" dirty="0">
                <a:solidFill>
                  <a:srgbClr val="EFEFEF"/>
                </a:solidFill>
                <a:latin typeface="QHTJCE+MavenPro-Bold"/>
                <a:cs typeface="QHTJCE+MavenPro-Bold"/>
              </a:rPr>
              <a:t> </a:t>
            </a:r>
            <a:r>
              <a:rPr sz="1400" dirty="0">
                <a:solidFill>
                  <a:srgbClr val="EFEFEF"/>
                </a:solidFill>
                <a:latin typeface="QHTJCE+MavenPro-Bold"/>
                <a:cs typeface="QHTJCE+MavenPro-Bold"/>
              </a:rPr>
              <a:t>Dil</a:t>
            </a:r>
            <a:r>
              <a:rPr sz="1400" spc="37" dirty="0">
                <a:solidFill>
                  <a:srgbClr val="EFEFEF"/>
                </a:solidFill>
                <a:latin typeface="QHTJCE+MavenPro-Bold"/>
                <a:cs typeface="QHTJCE+MavenPro-Bold"/>
              </a:rPr>
              <a:t> </a:t>
            </a:r>
            <a:r>
              <a:rPr sz="1400" dirty="0">
                <a:solidFill>
                  <a:srgbClr val="EFEFEF"/>
                </a:solidFill>
                <a:latin typeface="QHTJCE+MavenPro-Bold"/>
                <a:cs typeface="QHTJCE+MavenPro-Bold"/>
              </a:rPr>
              <a:t>Ağırlıklı</a:t>
            </a:r>
          </a:p>
          <a:p>
            <a:pPr marL="0" marR="0">
              <a:lnSpc>
                <a:spcPts val="1658"/>
              </a:lnSpc>
              <a:spcBef>
                <a:spcPts val="35"/>
              </a:spcBef>
              <a:spcAft>
                <a:spcPts val="0"/>
              </a:spcAft>
            </a:pPr>
            <a:r>
              <a:rPr sz="1400" dirty="0">
                <a:solidFill>
                  <a:srgbClr val="EFEFEF"/>
                </a:solidFill>
                <a:latin typeface="QHTJCE+MavenPro-Bold"/>
                <a:cs typeface="QHTJCE+MavenPro-Bold"/>
              </a:rPr>
              <a:t>Eğitim</a:t>
            </a:r>
            <a:r>
              <a:rPr sz="1400" spc="44" dirty="0">
                <a:solidFill>
                  <a:srgbClr val="EFEFEF"/>
                </a:solidFill>
                <a:latin typeface="QHTJCE+MavenPro-Bold"/>
                <a:cs typeface="QHTJCE+MavenPro-Bold"/>
              </a:rPr>
              <a:t> </a:t>
            </a:r>
            <a:r>
              <a:rPr sz="1400" dirty="0">
                <a:solidFill>
                  <a:srgbClr val="EFEFEF"/>
                </a:solidFill>
                <a:latin typeface="QHTJCE+MavenPro-Bold"/>
                <a:cs typeface="QHTJCE+MavenPro-Bold"/>
              </a:rPr>
              <a:t>uygulayan</a:t>
            </a:r>
          </a:p>
          <a:p>
            <a:pPr marL="0" marR="0">
              <a:lnSpc>
                <a:spcPts val="165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EFEFEF"/>
                </a:solidFill>
                <a:latin typeface="QHTJCE+MavenPro-Bold"/>
                <a:cs typeface="QHTJCE+MavenPro-Bold"/>
              </a:rPr>
              <a:t>ortaokullarda</a:t>
            </a:r>
            <a:r>
              <a:rPr sz="1400" spc="42" dirty="0">
                <a:solidFill>
                  <a:srgbClr val="EFEFEF"/>
                </a:solidFill>
                <a:latin typeface="QHTJCE+MavenPro-Bold"/>
                <a:cs typeface="QHTJCE+MavenPro-Bold"/>
              </a:rPr>
              <a:t> </a:t>
            </a:r>
            <a:r>
              <a:rPr sz="1400" dirty="0">
                <a:solidFill>
                  <a:srgbClr val="EFEFEF"/>
                </a:solidFill>
                <a:latin typeface="QHTJCE+MavenPro-Bold"/>
                <a:cs typeface="QHTJCE+MavenPro-Bold"/>
              </a:rPr>
              <a:t>ders</a:t>
            </a:r>
            <a:r>
              <a:rPr sz="1400" spc="41" dirty="0">
                <a:solidFill>
                  <a:srgbClr val="EFEFEF"/>
                </a:solidFill>
                <a:latin typeface="QHTJCE+MavenPro-Bold"/>
                <a:cs typeface="QHTJCE+MavenPro-Bold"/>
              </a:rPr>
              <a:t> </a:t>
            </a:r>
            <a:r>
              <a:rPr sz="1400" dirty="0">
                <a:solidFill>
                  <a:srgbClr val="EFEFEF"/>
                </a:solidFill>
                <a:latin typeface="QHTJCE+MavenPro-Bold"/>
                <a:cs typeface="QHTJCE+MavenPro-Bold"/>
              </a:rPr>
              <a:t>saati</a:t>
            </a:r>
          </a:p>
          <a:p>
            <a:pPr marL="0" marR="0">
              <a:lnSpc>
                <a:spcPts val="1658"/>
              </a:lnSpc>
              <a:spcBef>
                <a:spcPts val="35"/>
              </a:spcBef>
              <a:spcAft>
                <a:spcPts val="0"/>
              </a:spcAft>
            </a:pPr>
            <a:r>
              <a:rPr sz="1400" spc="-35" dirty="0">
                <a:solidFill>
                  <a:srgbClr val="EFEFEF"/>
                </a:solidFill>
                <a:latin typeface="QHTJCE+MavenPro-Bold"/>
                <a:cs typeface="QHTJCE+MavenPro-Bold"/>
              </a:rPr>
              <a:t>ve</a:t>
            </a:r>
            <a:r>
              <a:rPr sz="1400" spc="81" dirty="0">
                <a:solidFill>
                  <a:srgbClr val="EFEFEF"/>
                </a:solidFill>
                <a:latin typeface="QHTJCE+MavenPro-Bold"/>
                <a:cs typeface="QHTJCE+MavenPro-Bold"/>
              </a:rPr>
              <a:t> </a:t>
            </a:r>
            <a:r>
              <a:rPr sz="1400" dirty="0">
                <a:solidFill>
                  <a:srgbClr val="EFEFEF"/>
                </a:solidFill>
                <a:latin typeface="QHTJCE+MavenPro-Bold"/>
                <a:cs typeface="QHTJCE+MavenPro-Bold"/>
              </a:rPr>
              <a:t>dersler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70775" y="2438090"/>
            <a:ext cx="1501806" cy="144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BİLİŞİM</a:t>
            </a:r>
            <a:r>
              <a:rPr sz="900" spc="-16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TEKNOLOJİLERİ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DİN </a:t>
            </a:r>
            <a:r>
              <a:rPr sz="900" spc="-42" dirty="0">
                <a:solidFill>
                  <a:srgbClr val="000000"/>
                </a:solidFill>
                <a:latin typeface="HMUGHS+ArialMT"/>
                <a:cs typeface="HMUGHS+ArialMT"/>
              </a:rPr>
              <a:t>KÜLT.</a:t>
            </a:r>
            <a:r>
              <a:rPr sz="900" spc="40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VE</a:t>
            </a:r>
            <a:r>
              <a:rPr sz="900" spc="-50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AHLAK BİL.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BEDEN </a:t>
            </a:r>
            <a:r>
              <a:rPr sz="900" spc="-26" dirty="0">
                <a:solidFill>
                  <a:srgbClr val="000000"/>
                </a:solidFill>
                <a:latin typeface="HMUGHS+ArialMT"/>
                <a:cs typeface="HMUGHS+ArialMT"/>
              </a:rPr>
              <a:t>EĞİT.</a:t>
            </a:r>
            <a:r>
              <a:rPr sz="900" spc="24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VE SPOR</a:t>
            </a:r>
          </a:p>
          <a:p>
            <a:pPr marL="0" marR="0">
              <a:lnSpc>
                <a:spcPts val="1005"/>
              </a:lnSpc>
              <a:spcBef>
                <a:spcPts val="156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GÖRSEL</a:t>
            </a:r>
            <a:r>
              <a:rPr sz="900" spc="-33" dirty="0">
                <a:solidFill>
                  <a:srgbClr val="000000"/>
                </a:solidFill>
                <a:latin typeface="HMUGHS+ArialMT"/>
                <a:cs typeface="HMUGHS+ArialMT"/>
              </a:rPr>
              <a:t> </a:t>
            </a:r>
            <a:r>
              <a:rPr sz="900" spc="-10" dirty="0">
                <a:solidFill>
                  <a:srgbClr val="000000"/>
                </a:solidFill>
                <a:latin typeface="HMUGHS+ArialMT"/>
                <a:cs typeface="HMUGHS+ArialMT"/>
              </a:rPr>
              <a:t>SANATLAR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MÜZİK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73591" y="2438090"/>
            <a:ext cx="21596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173591" y="2758090"/>
            <a:ext cx="21596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173591" y="3078090"/>
            <a:ext cx="21596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16850" y="3137130"/>
            <a:ext cx="1745227" cy="248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EFEFEF"/>
                </a:solidFill>
                <a:latin typeface="QHTJCE+MavenPro-Bold"/>
                <a:cs typeface="QHTJCE+MavenPro-Bold"/>
              </a:rPr>
              <a:t>değişebilmektedir.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16850" y="3352183"/>
            <a:ext cx="2442700" cy="110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58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7" dirty="0">
                <a:solidFill>
                  <a:srgbClr val="CC4125"/>
                </a:solidFill>
                <a:latin typeface="QHTJCE+MavenPro-Bold"/>
                <a:cs typeface="QHTJCE+MavenPro-Bold"/>
              </a:rPr>
              <a:t>Türkçe,</a:t>
            </a:r>
            <a:r>
              <a:rPr sz="1400" spc="60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1400" dirty="0">
                <a:solidFill>
                  <a:srgbClr val="CC4125"/>
                </a:solidFill>
                <a:latin typeface="QHTJCE+MavenPro-Bold"/>
                <a:cs typeface="QHTJCE+MavenPro-Bold"/>
              </a:rPr>
              <a:t>Matematik,</a:t>
            </a:r>
            <a:r>
              <a:rPr sz="1400" spc="37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1400" spc="-11" dirty="0">
                <a:solidFill>
                  <a:srgbClr val="CC4125"/>
                </a:solidFill>
                <a:latin typeface="QHTJCE+MavenPro-Bold"/>
                <a:cs typeface="QHTJCE+MavenPro-Bold"/>
              </a:rPr>
              <a:t>Fen</a:t>
            </a:r>
          </a:p>
          <a:p>
            <a:pPr marL="0" marR="0">
              <a:lnSpc>
                <a:spcPts val="1658"/>
              </a:lnSpc>
              <a:spcBef>
                <a:spcPts val="35"/>
              </a:spcBef>
              <a:spcAft>
                <a:spcPts val="0"/>
              </a:spcAft>
            </a:pPr>
            <a:r>
              <a:rPr sz="1400" dirty="0">
                <a:solidFill>
                  <a:srgbClr val="CC4125"/>
                </a:solidFill>
                <a:latin typeface="QHTJCE+MavenPro-Bold"/>
                <a:cs typeface="QHTJCE+MavenPro-Bold"/>
              </a:rPr>
              <a:t>Bilimleri,</a:t>
            </a:r>
            <a:r>
              <a:rPr sz="1400" spc="38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1400" dirty="0">
                <a:solidFill>
                  <a:srgbClr val="CC4125"/>
                </a:solidFill>
                <a:latin typeface="QHTJCE+MavenPro-Bold"/>
                <a:cs typeface="QHTJCE+MavenPro-Bold"/>
              </a:rPr>
              <a:t>Sosyal</a:t>
            </a:r>
            <a:r>
              <a:rPr sz="1400" spc="36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1400" spc="-14" dirty="0">
                <a:solidFill>
                  <a:srgbClr val="CC4125"/>
                </a:solidFill>
                <a:latin typeface="QHTJCE+MavenPro-Bold"/>
                <a:cs typeface="QHTJCE+MavenPro-Bold"/>
              </a:rPr>
              <a:t>Bilgiler,</a:t>
            </a:r>
          </a:p>
          <a:p>
            <a:pPr marL="0" marR="0">
              <a:lnSpc>
                <a:spcPts val="1658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CC4125"/>
                </a:solidFill>
                <a:latin typeface="QHTJCE+MavenPro-Bold"/>
                <a:cs typeface="QHTJCE+MavenPro-Bold"/>
              </a:rPr>
              <a:t>Din</a:t>
            </a:r>
            <a:r>
              <a:rPr sz="1400" spc="40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1400" dirty="0">
                <a:solidFill>
                  <a:srgbClr val="CC4125"/>
                </a:solidFill>
                <a:latin typeface="QHTJCE+MavenPro-Bold"/>
                <a:cs typeface="QHTJCE+MavenPro-Bold"/>
              </a:rPr>
              <a:t>Kült.</a:t>
            </a:r>
            <a:r>
              <a:rPr sz="1400" spc="37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1400" spc="-35" dirty="0">
                <a:solidFill>
                  <a:srgbClr val="CC4125"/>
                </a:solidFill>
                <a:latin typeface="QHTJCE+MavenPro-Bold"/>
                <a:cs typeface="QHTJCE+MavenPro-Bold"/>
              </a:rPr>
              <a:t>ve</a:t>
            </a:r>
            <a:r>
              <a:rPr sz="1400" spc="81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1400" dirty="0">
                <a:solidFill>
                  <a:srgbClr val="CC4125"/>
                </a:solidFill>
                <a:latin typeface="QHTJCE+MavenPro-Bold"/>
                <a:cs typeface="QHTJCE+MavenPro-Bold"/>
              </a:rPr>
              <a:t>Ah.</a:t>
            </a:r>
            <a:r>
              <a:rPr sz="1400" spc="35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1400" dirty="0">
                <a:solidFill>
                  <a:srgbClr val="CC4125"/>
                </a:solidFill>
                <a:latin typeface="QHTJCE+MavenPro-Bold"/>
                <a:cs typeface="QHTJCE+MavenPro-Bold"/>
              </a:rPr>
              <a:t>B.</a:t>
            </a:r>
            <a:r>
              <a:rPr sz="1400" spc="421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1400" dirty="0">
                <a:solidFill>
                  <a:srgbClr val="EFEFEF"/>
                </a:solidFill>
                <a:latin typeface="QHTJCE+MavenPro-Bold"/>
                <a:cs typeface="QHTJCE+MavenPro-Bold"/>
              </a:rPr>
              <a:t>dersleri</a:t>
            </a:r>
          </a:p>
          <a:p>
            <a:pPr marL="0" marR="0">
              <a:lnSpc>
                <a:spcPts val="1658"/>
              </a:lnSpc>
              <a:spcBef>
                <a:spcPts val="35"/>
              </a:spcBef>
              <a:spcAft>
                <a:spcPts val="0"/>
              </a:spcAft>
            </a:pPr>
            <a:r>
              <a:rPr sz="1400" dirty="0">
                <a:solidFill>
                  <a:srgbClr val="EFEFEF"/>
                </a:solidFill>
                <a:latin typeface="QHTJCE+MavenPro-Bold"/>
                <a:cs typeface="QHTJCE+MavenPro-Bold"/>
              </a:rPr>
              <a:t>zorunludur</a:t>
            </a:r>
            <a:r>
              <a:rPr sz="1400" spc="38" dirty="0">
                <a:solidFill>
                  <a:srgbClr val="EFEFEF"/>
                </a:solidFill>
                <a:latin typeface="QHTJCE+MavenPro-Bold"/>
                <a:cs typeface="QHTJCE+MavenPro-Bold"/>
              </a:rPr>
              <a:t> </a:t>
            </a:r>
            <a:r>
              <a:rPr sz="1400" spc="-35" dirty="0">
                <a:solidFill>
                  <a:srgbClr val="EFEFEF"/>
                </a:solidFill>
                <a:latin typeface="QHTJCE+MavenPro-Bold"/>
                <a:cs typeface="QHTJCE+MavenPro-Bold"/>
              </a:rPr>
              <a:t>ve</a:t>
            </a:r>
            <a:r>
              <a:rPr sz="1400" spc="81" dirty="0">
                <a:solidFill>
                  <a:srgbClr val="EFEFEF"/>
                </a:solidFill>
                <a:latin typeface="QHTJCE+MavenPro-Bold"/>
                <a:cs typeface="QHTJCE+MavenPro-Bold"/>
              </a:rPr>
              <a:t> </a:t>
            </a:r>
            <a:r>
              <a:rPr sz="1400" dirty="0">
                <a:solidFill>
                  <a:srgbClr val="EFEFEF"/>
                </a:solidFill>
                <a:latin typeface="QHTJCE+MavenPro-Bold"/>
                <a:cs typeface="QHTJCE+MavenPro-Bold"/>
              </a:rPr>
              <a:t>ders</a:t>
            </a:r>
          </a:p>
          <a:p>
            <a:pPr marL="0" marR="0">
              <a:lnSpc>
                <a:spcPts val="1658"/>
              </a:lnSpc>
              <a:spcBef>
                <a:spcPts val="35"/>
              </a:spcBef>
              <a:spcAft>
                <a:spcPts val="0"/>
              </a:spcAft>
            </a:pPr>
            <a:r>
              <a:rPr sz="1400" dirty="0">
                <a:solidFill>
                  <a:srgbClr val="EFEFEF"/>
                </a:solidFill>
                <a:latin typeface="QHTJCE+MavenPro-Bold"/>
                <a:cs typeface="QHTJCE+MavenPro-Bold"/>
              </a:rPr>
              <a:t>saatleri</a:t>
            </a:r>
            <a:r>
              <a:rPr sz="1400" spc="37" dirty="0">
                <a:solidFill>
                  <a:srgbClr val="EFEFEF"/>
                </a:solidFill>
                <a:latin typeface="QHTJCE+MavenPro-Bold"/>
                <a:cs typeface="QHTJCE+MavenPro-Bold"/>
              </a:rPr>
              <a:t> </a:t>
            </a:r>
            <a:r>
              <a:rPr sz="1400" dirty="0">
                <a:solidFill>
                  <a:srgbClr val="EFEFEF"/>
                </a:solidFill>
                <a:latin typeface="QHTJCE+MavenPro-Bold"/>
                <a:cs typeface="QHTJCE+MavenPro-Bold"/>
              </a:rPr>
              <a:t>değişmez.)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270775" y="4038090"/>
            <a:ext cx="1097907" cy="80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SEÇMELİ DERS 1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SEÇMELİ DERS 2</a:t>
            </a:r>
          </a:p>
          <a:p>
            <a:pPr marL="0" marR="0">
              <a:lnSpc>
                <a:spcPts val="1005"/>
              </a:lnSpc>
              <a:spcBef>
                <a:spcPts val="151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HMUGHS+ArialMT"/>
                <a:cs typeface="HMUGHS+ArialMT"/>
              </a:rPr>
              <a:t>SEÇMELİ DERS 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568" y="51470"/>
            <a:ext cx="7992888" cy="480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8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İmam Hatip Ortaokulunda Hangi Dersler Var?</a:t>
            </a:r>
            <a:endParaRPr sz="2800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  <p:pic>
        <p:nvPicPr>
          <p:cNvPr id="1027" name="Picture 3" descr="C:\Users\COMPAQ-PC\Desktop\Adsı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74705"/>
            <a:ext cx="6768752" cy="441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47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9725" y="875348"/>
            <a:ext cx="7195042" cy="774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6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Ortaokulda</a:t>
            </a:r>
            <a:r>
              <a:rPr sz="2450" spc="6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hem</a:t>
            </a:r>
            <a:r>
              <a:rPr sz="2450" spc="5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spc="-11" dirty="0">
                <a:solidFill>
                  <a:srgbClr val="FFFFFF"/>
                </a:solidFill>
                <a:latin typeface="QHTJCE+MavenPro-Bold"/>
                <a:cs typeface="QHTJCE+MavenPro-Bold"/>
              </a:rPr>
              <a:t>davranışlarına</a:t>
            </a:r>
            <a:r>
              <a:rPr sz="24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hem</a:t>
            </a:r>
            <a:r>
              <a:rPr sz="2450" spc="5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de</a:t>
            </a:r>
          </a:p>
          <a:p>
            <a:pPr marL="0" marR="0">
              <a:lnSpc>
                <a:spcPts val="2866"/>
              </a:lnSpc>
              <a:spcBef>
                <a:spcPts val="11"/>
              </a:spcBef>
              <a:spcAft>
                <a:spcPts val="0"/>
              </a:spcAft>
            </a:pP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derslerine</a:t>
            </a:r>
            <a:r>
              <a:rPr sz="2450" spc="61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biraz</a:t>
            </a:r>
            <a:r>
              <a:rPr sz="2450" spc="6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daha</a:t>
            </a:r>
            <a:r>
              <a:rPr sz="2450" spc="6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dikkat</a:t>
            </a:r>
            <a:r>
              <a:rPr sz="2450" spc="61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etmeleri</a:t>
            </a:r>
            <a:r>
              <a:rPr sz="2450" spc="6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spc="-42" dirty="0">
                <a:solidFill>
                  <a:srgbClr val="FFFFFF"/>
                </a:solidFill>
                <a:latin typeface="QHTJCE+MavenPro-Bold"/>
                <a:cs typeface="QHTJCE+MavenPro-Bold"/>
              </a:rPr>
              <a:t>gerekiyor.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9725" y="1990916"/>
            <a:ext cx="1780819" cy="402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6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Büyüdüler;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9725" y="2362772"/>
            <a:ext cx="6881754" cy="774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6"/>
              </a:lnSpc>
              <a:spcBef>
                <a:spcPts val="0"/>
              </a:spcBef>
              <a:spcAft>
                <a:spcPts val="0"/>
              </a:spcAft>
            </a:pPr>
            <a:r>
              <a:rPr sz="2450" spc="-11" dirty="0">
                <a:solidFill>
                  <a:srgbClr val="FFFFFF"/>
                </a:solidFill>
                <a:latin typeface="QHTJCE+MavenPro-Bold"/>
                <a:cs typeface="QHTJCE+MavenPro-Bold"/>
              </a:rPr>
              <a:t>Hayatlarının</a:t>
            </a:r>
            <a:r>
              <a:rPr sz="2450" spc="6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spc="-79" dirty="0">
                <a:solidFill>
                  <a:srgbClr val="FFFFFF"/>
                </a:solidFill>
                <a:latin typeface="QHTJCE+MavenPro-Bold"/>
                <a:cs typeface="QHTJCE+MavenPro-Bold"/>
              </a:rPr>
              <a:t>ve</a:t>
            </a:r>
            <a:r>
              <a:rPr sz="2450" spc="134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hatalarının</a:t>
            </a:r>
            <a:r>
              <a:rPr sz="2450" spc="59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sorumluluğu</a:t>
            </a:r>
            <a:r>
              <a:rPr sz="2450" spc="6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daha</a:t>
            </a:r>
          </a:p>
          <a:p>
            <a:pPr marL="0" marR="0">
              <a:lnSpc>
                <a:spcPts val="2866"/>
              </a:lnSpc>
              <a:spcBef>
                <a:spcPts val="11"/>
              </a:spcBef>
              <a:spcAft>
                <a:spcPts val="0"/>
              </a:spcAft>
            </a:pP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çok</a:t>
            </a:r>
            <a:r>
              <a:rPr sz="2450" spc="6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spc="-12" dirty="0">
                <a:solidFill>
                  <a:srgbClr val="FFFFFF"/>
                </a:solidFill>
                <a:latin typeface="QHTJCE+MavenPro-Bold"/>
                <a:cs typeface="QHTJCE+MavenPro-Bold"/>
              </a:rPr>
              <a:t>onlarda</a:t>
            </a:r>
            <a:r>
              <a:rPr sz="245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artık.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9725" y="3478340"/>
            <a:ext cx="6759323" cy="774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526" marR="0">
              <a:lnSpc>
                <a:spcPts val="2866"/>
              </a:lnSpc>
              <a:spcBef>
                <a:spcPts val="0"/>
              </a:spcBef>
              <a:spcAft>
                <a:spcPts val="0"/>
              </a:spcAft>
            </a:pPr>
            <a:r>
              <a:rPr sz="2450" spc="-18" dirty="0">
                <a:solidFill>
                  <a:srgbClr val="FFFFFF"/>
                </a:solidFill>
                <a:latin typeface="QHTJCE+MavenPro-Bold"/>
                <a:cs typeface="QHTJCE+MavenPro-Bold"/>
              </a:rPr>
              <a:t>İlkokuldan</a:t>
            </a:r>
            <a:r>
              <a:rPr sz="2450" spc="7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farklı</a:t>
            </a:r>
            <a:r>
              <a:rPr sz="2450" spc="6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olarak</a:t>
            </a:r>
            <a:r>
              <a:rPr sz="2450" spc="59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ortaokulda</a:t>
            </a:r>
            <a:r>
              <a:rPr sz="2450" spc="5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450" spc="-11" dirty="0">
                <a:solidFill>
                  <a:srgbClr val="A61C00"/>
                </a:solidFill>
                <a:latin typeface="QHTJCE+MavenPro-Bold"/>
                <a:cs typeface="QHTJCE+MavenPro-Bold"/>
              </a:rPr>
              <a:t>“Öğrenci</a:t>
            </a:r>
          </a:p>
          <a:p>
            <a:pPr marL="0" marR="0">
              <a:lnSpc>
                <a:spcPts val="2866"/>
              </a:lnSpc>
              <a:spcBef>
                <a:spcPts val="10"/>
              </a:spcBef>
              <a:spcAft>
                <a:spcPts val="0"/>
              </a:spcAft>
            </a:pPr>
            <a:r>
              <a:rPr sz="2450" spc="-11" dirty="0">
                <a:solidFill>
                  <a:srgbClr val="A61C00"/>
                </a:solidFill>
                <a:latin typeface="QHTJCE+MavenPro-Bold"/>
                <a:cs typeface="QHTJCE+MavenPro-Bold"/>
              </a:rPr>
              <a:t>Davranışlarını</a:t>
            </a:r>
            <a:r>
              <a:rPr sz="2450" spc="68" dirty="0">
                <a:solidFill>
                  <a:srgbClr val="A61C00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A61C00"/>
                </a:solidFill>
                <a:latin typeface="QHTJCE+MavenPro-Bold"/>
                <a:cs typeface="QHTJCE+MavenPro-Bold"/>
              </a:rPr>
              <a:t>Değerlendirme</a:t>
            </a:r>
            <a:r>
              <a:rPr sz="2450" spc="60" dirty="0">
                <a:solidFill>
                  <a:srgbClr val="A61C00"/>
                </a:solidFill>
                <a:latin typeface="QHTJCE+MavenPro-Bold"/>
                <a:cs typeface="QHTJCE+MavenPro-Bold"/>
              </a:rPr>
              <a:t> </a:t>
            </a:r>
            <a:r>
              <a:rPr sz="2450" dirty="0">
                <a:solidFill>
                  <a:srgbClr val="A61C00"/>
                </a:solidFill>
                <a:latin typeface="QHTJCE+MavenPro-Bold"/>
                <a:cs typeface="QHTJCE+MavenPro-Bold"/>
              </a:rPr>
              <a:t>Kurulu”</a:t>
            </a:r>
            <a:r>
              <a:rPr sz="2450" spc="56" dirty="0">
                <a:solidFill>
                  <a:srgbClr val="A61C00"/>
                </a:solidFill>
                <a:latin typeface="QHTJCE+MavenPro-Bold"/>
                <a:cs typeface="QHTJCE+MavenPro-Bold"/>
              </a:rPr>
              <a:t> </a:t>
            </a:r>
            <a:r>
              <a:rPr sz="2450" spc="-80" dirty="0">
                <a:solidFill>
                  <a:srgbClr val="FFFFFF"/>
                </a:solidFill>
                <a:latin typeface="QHTJCE+MavenPro-Bold"/>
                <a:cs typeface="QHTJCE+MavenPro-Bold"/>
              </a:rPr>
              <a:t>var.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3800" y="435185"/>
            <a:ext cx="7446996" cy="1194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91"/>
              </a:lnSpc>
              <a:spcBef>
                <a:spcPts val="0"/>
              </a:spcBef>
              <a:spcAft>
                <a:spcPts val="0"/>
              </a:spcAft>
            </a:pP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Dersleri</a:t>
            </a:r>
            <a:r>
              <a:rPr sz="2550" spc="68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46" dirty="0">
                <a:solidFill>
                  <a:srgbClr val="FFFFFF"/>
                </a:solidFill>
                <a:latin typeface="QHTJCE+MavenPro-Bold"/>
                <a:cs typeface="QHTJCE+MavenPro-Bold"/>
              </a:rPr>
              <a:t>artıyor,</a:t>
            </a:r>
            <a:r>
              <a:rPr sz="2550" spc="109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23" dirty="0">
                <a:solidFill>
                  <a:srgbClr val="FFFFFF"/>
                </a:solidFill>
                <a:latin typeface="QHTJCE+MavenPro-Bold"/>
                <a:cs typeface="QHTJCE+MavenPro-Bold"/>
              </a:rPr>
              <a:t>konular</a:t>
            </a:r>
            <a:r>
              <a:rPr sz="2550" spc="8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10" dirty="0">
                <a:solidFill>
                  <a:srgbClr val="FFFFFF"/>
                </a:solidFill>
                <a:latin typeface="QHTJCE+MavenPro-Bold"/>
                <a:cs typeface="QHTJCE+MavenPro-Bold"/>
              </a:rPr>
              <a:t>zorlaşıyor;</a:t>
            </a:r>
            <a:r>
              <a:rPr sz="255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bu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yaşlarda</a:t>
            </a:r>
          </a:p>
          <a:p>
            <a:pPr marL="0" marR="0">
              <a:lnSpc>
                <a:spcPts val="2991"/>
              </a:lnSpc>
              <a:spcBef>
                <a:spcPts val="13"/>
              </a:spcBef>
              <a:spcAft>
                <a:spcPts val="0"/>
              </a:spcAft>
            </a:pP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artık</a:t>
            </a:r>
            <a:r>
              <a:rPr sz="2550" spc="64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</a:t>
            </a:r>
            <a:r>
              <a:rPr sz="2550" spc="7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çalışma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alışkanlığını</a:t>
            </a:r>
            <a:r>
              <a:rPr sz="2550" spc="6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kazanmış</a:t>
            </a:r>
          </a:p>
          <a:p>
            <a:pPr marL="0" marR="0">
              <a:lnSpc>
                <a:spcPts val="2991"/>
              </a:lnSpc>
              <a:spcBef>
                <a:spcPts val="63"/>
              </a:spcBef>
              <a:spcAft>
                <a:spcPts val="0"/>
              </a:spcAft>
            </a:pPr>
            <a:r>
              <a:rPr sz="2550" spc="-29" dirty="0">
                <a:solidFill>
                  <a:srgbClr val="FFFFFF"/>
                </a:solidFill>
                <a:latin typeface="QHTJCE+MavenPro-Bold"/>
                <a:cs typeface="QHTJCE+MavenPro-Bold"/>
              </a:rPr>
              <a:t>olmalılar.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3800" y="1987227"/>
            <a:ext cx="7298595" cy="1582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91"/>
              </a:lnSpc>
              <a:spcBef>
                <a:spcPts val="0"/>
              </a:spcBef>
              <a:spcAft>
                <a:spcPts val="0"/>
              </a:spcAft>
            </a:pPr>
            <a:r>
              <a:rPr sz="2550" spc="-46" dirty="0">
                <a:solidFill>
                  <a:srgbClr val="FFFFFF"/>
                </a:solidFill>
                <a:latin typeface="QHTJCE+MavenPro-Bold"/>
                <a:cs typeface="QHTJCE+MavenPro-Bold"/>
              </a:rPr>
              <a:t>Büyüyor,</a:t>
            </a:r>
            <a:r>
              <a:rPr sz="2550" spc="109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güçleniyorlar;</a:t>
            </a:r>
            <a:r>
              <a:rPr sz="2550" spc="71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kaba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10" dirty="0">
                <a:solidFill>
                  <a:srgbClr val="FFFFFF"/>
                </a:solidFill>
                <a:latin typeface="QHTJCE+MavenPro-Bold"/>
                <a:cs typeface="QHTJCE+MavenPro-Bold"/>
              </a:rPr>
              <a:t>davranışlar</a:t>
            </a:r>
            <a:r>
              <a:rPr sz="255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79" dirty="0">
                <a:solidFill>
                  <a:srgbClr val="FFFFFF"/>
                </a:solidFill>
                <a:latin typeface="QHTJCE+MavenPro-Bold"/>
                <a:cs typeface="QHTJCE+MavenPro-Bold"/>
              </a:rPr>
              <a:t>ve</a:t>
            </a:r>
          </a:p>
          <a:p>
            <a:pPr marL="0" marR="0">
              <a:lnSpc>
                <a:spcPts val="2991"/>
              </a:lnSpc>
              <a:spcBef>
                <a:spcPts val="13"/>
              </a:spcBef>
              <a:spcAft>
                <a:spcPts val="0"/>
              </a:spcAft>
            </a:pP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şakalar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artık</a:t>
            </a:r>
            <a:r>
              <a:rPr sz="2550" spc="64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daha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çok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zarar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41" dirty="0">
                <a:solidFill>
                  <a:srgbClr val="FFFFFF"/>
                </a:solidFill>
                <a:latin typeface="QHTJCE+MavenPro-Bold"/>
                <a:cs typeface="QHTJCE+MavenPro-Bold"/>
              </a:rPr>
              <a:t>verebilir.</a:t>
            </a:r>
            <a:r>
              <a:rPr sz="2550" spc="8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CC4125"/>
                </a:solidFill>
                <a:latin typeface="QHTJCE+MavenPro-Bold"/>
                <a:cs typeface="QHTJCE+MavenPro-Bold"/>
              </a:rPr>
              <a:t>Zorbalık</a:t>
            </a:r>
          </a:p>
          <a:p>
            <a:pPr marL="0" marR="0">
              <a:lnSpc>
                <a:spcPts val="2991"/>
              </a:lnSpc>
              <a:spcBef>
                <a:spcPts val="63"/>
              </a:spcBef>
              <a:spcAft>
                <a:spcPts val="0"/>
              </a:spcAft>
            </a:pPr>
            <a:r>
              <a:rPr sz="2550" spc="-13" dirty="0">
                <a:solidFill>
                  <a:srgbClr val="CC4125"/>
                </a:solidFill>
                <a:latin typeface="QHTJCE+MavenPro-Bold"/>
                <a:cs typeface="QHTJCE+MavenPro-Bold"/>
              </a:rPr>
              <a:t>yapmamayı</a:t>
            </a:r>
            <a:r>
              <a:rPr sz="2550" spc="76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CC4125"/>
                </a:solidFill>
                <a:latin typeface="QHTJCE+MavenPro-Bold"/>
                <a:cs typeface="QHTJCE+MavenPro-Bold"/>
              </a:rPr>
              <a:t>da</a:t>
            </a:r>
            <a:r>
              <a:rPr sz="2550" spc="65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CC4125"/>
                </a:solidFill>
                <a:latin typeface="QHTJCE+MavenPro-Bold"/>
                <a:cs typeface="QHTJCE+MavenPro-Bold"/>
              </a:rPr>
              <a:t>zorbalardan</a:t>
            </a:r>
            <a:r>
              <a:rPr sz="2550" spc="69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550" spc="-28" dirty="0">
                <a:solidFill>
                  <a:srgbClr val="CC4125"/>
                </a:solidFill>
                <a:latin typeface="QHTJCE+MavenPro-Bold"/>
                <a:cs typeface="QHTJCE+MavenPro-Bold"/>
              </a:rPr>
              <a:t>korunmayı</a:t>
            </a:r>
            <a:r>
              <a:rPr sz="2550" spc="92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CC4125"/>
                </a:solidFill>
                <a:latin typeface="QHTJCE+MavenPro-Bold"/>
                <a:cs typeface="QHTJCE+MavenPro-Bold"/>
              </a:rPr>
              <a:t>d</a:t>
            </a:r>
          </a:p>
          <a:p>
            <a:pPr marL="0" marR="0">
              <a:lnSpc>
                <a:spcPts val="2991"/>
              </a:lnSpc>
              <a:spcBef>
                <a:spcPts val="63"/>
              </a:spcBef>
              <a:spcAft>
                <a:spcPts val="0"/>
              </a:spcAft>
            </a:pPr>
            <a:r>
              <a:rPr sz="2550" dirty="0">
                <a:solidFill>
                  <a:srgbClr val="85200C"/>
                </a:solidFill>
                <a:latin typeface="QHTJCE+MavenPro-Bold"/>
                <a:cs typeface="QHTJCE+MavenPro-Bold"/>
              </a:rPr>
              <a:t>öğrenmeleri</a:t>
            </a:r>
            <a:r>
              <a:rPr sz="2550" spc="63" dirty="0">
                <a:solidFill>
                  <a:srgbClr val="85200C"/>
                </a:solidFill>
                <a:latin typeface="QHTJCE+MavenPro-Bold"/>
                <a:cs typeface="QHTJCE+MavenPro-Bold"/>
              </a:rPr>
              <a:t> </a:t>
            </a:r>
            <a:r>
              <a:rPr sz="2550" spc="-41" dirty="0">
                <a:solidFill>
                  <a:srgbClr val="FFFFFF"/>
                </a:solidFill>
                <a:latin typeface="QHTJCE+MavenPro-Bold"/>
                <a:cs typeface="QHTJCE+MavenPro-Bold"/>
              </a:rPr>
              <a:t>gerekir.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3800" y="3805359"/>
            <a:ext cx="7650700" cy="806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91"/>
              </a:lnSpc>
              <a:spcBef>
                <a:spcPts val="0"/>
              </a:spcBef>
              <a:spcAft>
                <a:spcPts val="0"/>
              </a:spcAft>
            </a:pP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Öğrenmelerine</a:t>
            </a:r>
            <a:r>
              <a:rPr sz="2550" spc="68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yardımcı</a:t>
            </a:r>
            <a:r>
              <a:rPr sz="2550" spc="7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olun,</a:t>
            </a:r>
            <a:r>
              <a:rPr sz="2550" spc="6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gerekirse</a:t>
            </a:r>
          </a:p>
          <a:p>
            <a:pPr marL="0" marR="0">
              <a:lnSpc>
                <a:spcPts val="2991"/>
              </a:lnSpc>
              <a:spcBef>
                <a:spcPts val="13"/>
              </a:spcBef>
              <a:spcAft>
                <a:spcPts val="0"/>
              </a:spcAft>
            </a:pP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Rehberlik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Servisinden</a:t>
            </a:r>
            <a:r>
              <a:rPr sz="2550" spc="64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dirty="0">
                <a:solidFill>
                  <a:srgbClr val="FFFFFF"/>
                </a:solidFill>
                <a:latin typeface="QHTJCE+MavenPro-Bold"/>
                <a:cs typeface="QHTJCE+MavenPro-Bold"/>
              </a:rPr>
              <a:t>destek</a:t>
            </a:r>
            <a:r>
              <a:rPr sz="25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18" dirty="0">
                <a:solidFill>
                  <a:srgbClr val="FFFFFF"/>
                </a:solidFill>
                <a:latin typeface="QHTJCE+MavenPro-Bold"/>
                <a:cs typeface="QHTJCE+MavenPro-Bold"/>
              </a:rPr>
              <a:t>almayı</a:t>
            </a:r>
            <a:r>
              <a:rPr sz="2550" spc="8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550" spc="-11" dirty="0">
                <a:solidFill>
                  <a:srgbClr val="FFFFFF"/>
                </a:solidFill>
                <a:latin typeface="QHTJCE+MavenPro-Bold"/>
                <a:cs typeface="QHTJCE+MavenPro-Bold"/>
              </a:rPr>
              <a:t>unutmayın.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9725" y="1373794"/>
            <a:ext cx="3143402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QHTJCE+MavenPro-Bold"/>
                <a:cs typeface="QHTJCE+MavenPro-Bold"/>
              </a:rPr>
              <a:t>EN</a:t>
            </a:r>
            <a:r>
              <a:rPr sz="3600" spc="9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600" dirty="0">
                <a:solidFill>
                  <a:srgbClr val="FFFFFF"/>
                </a:solidFill>
                <a:latin typeface="QHTJCE+MavenPro-Bold"/>
                <a:cs typeface="QHTJCE+MavenPro-Bold"/>
              </a:rPr>
              <a:t>ÖNEMLİSİ;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9725" y="2695764"/>
            <a:ext cx="5715152" cy="16725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600" spc="-34" dirty="0">
                <a:solidFill>
                  <a:srgbClr val="FFFFFF"/>
                </a:solidFill>
                <a:latin typeface="QHTJCE+MavenPro-Bold"/>
                <a:cs typeface="QHTJCE+MavenPro-Bold"/>
              </a:rPr>
              <a:t>ORTAOKULDA</a:t>
            </a:r>
            <a:r>
              <a:rPr sz="3600" spc="12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600" dirty="0">
                <a:solidFill>
                  <a:srgbClr val="FFFFFF"/>
                </a:solidFill>
                <a:latin typeface="QHTJCE+MavenPro-Bold"/>
                <a:cs typeface="QHTJCE+MavenPro-Bold"/>
              </a:rPr>
              <a:t>DA</a:t>
            </a:r>
            <a:r>
              <a:rPr sz="3600" spc="108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3600" dirty="0">
                <a:solidFill>
                  <a:srgbClr val="FFFFFF"/>
                </a:solidFill>
                <a:latin typeface="QHTJCE+MavenPro-Bold"/>
                <a:cs typeface="QHTJCE+MavenPro-Bold"/>
              </a:rPr>
              <a:t>ÇOK</a:t>
            </a:r>
          </a:p>
          <a:p>
            <a:pPr marL="0" marR="0">
              <a:lnSpc>
                <a:spcPts val="4230"/>
              </a:lnSpc>
              <a:spcBef>
                <a:spcPts val="140"/>
              </a:spcBef>
              <a:spcAft>
                <a:spcPts val="0"/>
              </a:spcAft>
            </a:pPr>
            <a:r>
              <a:rPr sz="3600" dirty="0">
                <a:solidFill>
                  <a:srgbClr val="FFFFFF"/>
                </a:solidFill>
                <a:latin typeface="QHTJCE+MavenPro-Bold"/>
                <a:cs typeface="QHTJCE+MavenPro-Bold"/>
              </a:rPr>
              <a:t>ÖĞRENSİNLER,</a:t>
            </a:r>
          </a:p>
          <a:p>
            <a:pPr marL="0" marR="0">
              <a:lnSpc>
                <a:spcPts val="4230"/>
              </a:lnSpc>
              <a:spcBef>
                <a:spcPts val="89"/>
              </a:spcBef>
              <a:spcAft>
                <a:spcPts val="0"/>
              </a:spcAft>
            </a:pPr>
            <a:r>
              <a:rPr sz="3600" dirty="0">
                <a:solidFill>
                  <a:srgbClr val="CC4125"/>
                </a:solidFill>
                <a:latin typeface="QHTJCE+MavenPro-Bold"/>
                <a:cs typeface="QHTJCE+MavenPro-Bold"/>
              </a:rPr>
              <a:t>ÇOOOOOK</a:t>
            </a:r>
            <a:r>
              <a:rPr sz="3600" spc="93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3600" dirty="0">
                <a:solidFill>
                  <a:srgbClr val="CC4125"/>
                </a:solidFill>
                <a:latin typeface="QHTJCE+MavenPro-Bold"/>
                <a:cs typeface="QHTJCE+MavenPro-Bold"/>
              </a:rPr>
              <a:t>EĞLENSİNLER.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568" y="51470"/>
            <a:ext cx="799288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Altındağ Mesut </a:t>
            </a:r>
            <a:r>
              <a:rPr lang="tr-TR" sz="3600" dirty="0" err="1" smtClean="0">
                <a:solidFill>
                  <a:srgbClr val="FFFFFF"/>
                </a:solidFill>
                <a:latin typeface="QHTJCE+MavenPro-Bold"/>
                <a:cs typeface="QHTJCE+MavenPro-Bold"/>
              </a:rPr>
              <a:t>Acu</a:t>
            </a:r>
            <a:r>
              <a:rPr lang="tr-TR" sz="36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 Ortaokulu</a:t>
            </a:r>
            <a:endParaRPr sz="3600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9542"/>
            <a:ext cx="7804196" cy="43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37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568" y="51470"/>
            <a:ext cx="799288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Altındağ Battalgazi Ortaokulu</a:t>
            </a:r>
            <a:endParaRPr sz="3600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0079"/>
            <a:ext cx="7820118" cy="428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64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568" y="51470"/>
            <a:ext cx="799288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36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Altındağ 15 Temmuz Ortaokulu</a:t>
            </a:r>
            <a:endParaRPr sz="3600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9542"/>
            <a:ext cx="781944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72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8425" y="846638"/>
            <a:ext cx="3848328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Değişime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hazır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mısınız?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8425" y="1639118"/>
            <a:ext cx="7848041" cy="1218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Çocuklarımız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45" dirty="0">
                <a:solidFill>
                  <a:srgbClr val="FFFFFF"/>
                </a:solidFill>
                <a:latin typeface="QHTJCE+MavenPro-Bold"/>
                <a:cs typeface="QHTJCE+MavenPro-Bold"/>
              </a:rPr>
              <a:t>büyüyor,</a:t>
            </a:r>
            <a:r>
              <a:rPr sz="2600" spc="11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QHTJCE+MavenPro-Bold"/>
                <a:cs typeface="QHTJCE+MavenPro-Bold"/>
              </a:rPr>
              <a:t>gelişiyor...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Önümüzdeki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yıllarda</a:t>
            </a:r>
            <a:r>
              <a:rPr sz="260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biraz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46" dirty="0">
                <a:solidFill>
                  <a:srgbClr val="FFFFFF"/>
                </a:solidFill>
                <a:latin typeface="QHTJCE+MavenPro-Bold"/>
                <a:cs typeface="QHTJCE+MavenPro-Bold"/>
              </a:rPr>
              <a:t>sakar,</a:t>
            </a:r>
            <a:r>
              <a:rPr sz="2600" spc="11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biraz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duygusal,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hatta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biraz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asi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23" dirty="0">
                <a:solidFill>
                  <a:srgbClr val="FFFFFF"/>
                </a:solidFill>
                <a:latin typeface="QHTJCE+MavenPro-Bold"/>
                <a:cs typeface="QHTJCE+MavenPro-Bold"/>
              </a:rPr>
              <a:t>olabilirler.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8425" y="2827838"/>
            <a:ext cx="6913575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3" dirty="0">
                <a:solidFill>
                  <a:srgbClr val="FFFFFF"/>
                </a:solidFill>
                <a:latin typeface="QHTJCE+MavenPro-Bold"/>
                <a:cs typeface="QHTJCE+MavenPro-Bold"/>
              </a:rPr>
              <a:t>Boyları</a:t>
            </a:r>
            <a:r>
              <a:rPr sz="2600" spc="8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daha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hızlı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33" dirty="0">
                <a:solidFill>
                  <a:srgbClr val="FFFFFF"/>
                </a:solidFill>
                <a:latin typeface="QHTJCE+MavenPro-Bold"/>
                <a:cs typeface="QHTJCE+MavenPro-Bold"/>
              </a:rPr>
              <a:t>uzayabilir,</a:t>
            </a:r>
            <a:r>
              <a:rPr sz="2600" spc="10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kilo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23" dirty="0">
                <a:solidFill>
                  <a:srgbClr val="FFFFFF"/>
                </a:solidFill>
                <a:latin typeface="QHTJCE+MavenPro-Bold"/>
                <a:cs typeface="QHTJCE+MavenPro-Bold"/>
              </a:rPr>
              <a:t>alabilirler.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8425" y="3620319"/>
            <a:ext cx="749902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Sizin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bildiğiniz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gibi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buna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ERGENLİK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12" dirty="0">
                <a:solidFill>
                  <a:srgbClr val="FFFFFF"/>
                </a:solidFill>
                <a:latin typeface="QHTJCE+MavenPro-Bold"/>
                <a:cs typeface="QHTJCE+MavenPro-Bold"/>
              </a:rPr>
              <a:t>diyoruz.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3568" y="51470"/>
            <a:ext cx="7992888" cy="480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80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Altındağ Veysel Tiryaki İmam Hatip Ortaokulu</a:t>
            </a:r>
            <a:endParaRPr sz="2800" dirty="0">
              <a:solidFill>
                <a:srgbClr val="FFFFFF"/>
              </a:solidFill>
              <a:latin typeface="QHTJCE+MavenPro-Bold"/>
              <a:cs typeface="QHTJCE+MavenPro-Bold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4" y="632461"/>
            <a:ext cx="7938862" cy="44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416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9725" y="664869"/>
            <a:ext cx="7373213" cy="161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Çocuğunuzun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büyüme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hızı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78" dirty="0">
                <a:solidFill>
                  <a:srgbClr val="FFFFFF"/>
                </a:solidFill>
                <a:latin typeface="QHTJCE+MavenPro-Bold"/>
                <a:cs typeface="QHTJCE+MavenPro-Bold"/>
              </a:rPr>
              <a:t>ve</a:t>
            </a:r>
            <a:r>
              <a:rPr sz="2600" spc="14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zamanı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arkadaşlarından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farklı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31" dirty="0">
                <a:solidFill>
                  <a:srgbClr val="FFFFFF"/>
                </a:solidFill>
                <a:latin typeface="QHTJCE+MavenPro-Bold"/>
                <a:cs typeface="QHTJCE+MavenPro-Bold"/>
              </a:rPr>
              <a:t>olabilir.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spc="-25" dirty="0">
                <a:solidFill>
                  <a:srgbClr val="FFFFFF"/>
                </a:solidFill>
                <a:latin typeface="QHTJCE+MavenPro-Bold"/>
                <a:cs typeface="QHTJCE+MavenPro-Bold"/>
              </a:rPr>
              <a:t>Erken</a:t>
            </a:r>
            <a:r>
              <a:rPr sz="2600" spc="9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ya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geç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büyüme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az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ya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çok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gelişkin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olma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bazen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onları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31" dirty="0">
                <a:solidFill>
                  <a:srgbClr val="FFFFFF"/>
                </a:solidFill>
                <a:latin typeface="QHTJCE+MavenPro-Bold"/>
                <a:cs typeface="QHTJCE+MavenPro-Bold"/>
              </a:rPr>
              <a:t>üzebilir.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9725" y="2646069"/>
            <a:ext cx="6940981" cy="16148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Onları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QHTJCE+MavenPro-Bold"/>
                <a:cs typeface="QHTJCE+MavenPro-Bold"/>
              </a:rPr>
              <a:t>dinleyin,</a:t>
            </a:r>
            <a:r>
              <a:rPr sz="2600" spc="7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12" dirty="0">
                <a:solidFill>
                  <a:srgbClr val="FFFFFF"/>
                </a:solidFill>
                <a:latin typeface="QHTJCE+MavenPro-Bold"/>
                <a:cs typeface="QHTJCE+MavenPro-Bold"/>
              </a:rPr>
              <a:t>anlamaya</a:t>
            </a:r>
            <a:r>
              <a:rPr sz="2600" spc="79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çalışın.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Farklılıklarımız</a:t>
            </a:r>
            <a:r>
              <a:rPr sz="260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olduğunu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hatırlatabilirsiniz.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Gerekli</a:t>
            </a:r>
            <a:r>
              <a:rPr sz="2600" spc="74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gördüğünüz</a:t>
            </a:r>
            <a:r>
              <a:rPr sz="2600" spc="72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durumlarda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hekim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görüşü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alabilirsiniz.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7878" y="752878"/>
            <a:ext cx="4852137" cy="201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192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rkadaşlarındaki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değişiklikleri</a:t>
            </a:r>
          </a:p>
          <a:p>
            <a:pPr marL="37312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spc="-278" dirty="0">
                <a:solidFill>
                  <a:srgbClr val="FFFFFF"/>
                </a:solidFill>
                <a:latin typeface="QHTJCE+MavenPro-Bold"/>
                <a:cs typeface="QHTJCE+MavenPro-Bold"/>
              </a:rPr>
              <a:t>r.</a:t>
            </a:r>
            <a:r>
              <a:rPr sz="2600" spc="34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Sizden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52" dirty="0">
                <a:solidFill>
                  <a:srgbClr val="FFFFFF"/>
                </a:solidFill>
                <a:latin typeface="QHTJCE+MavenPro-Bold"/>
                <a:cs typeface="QHTJCE+MavenPro-Bold"/>
              </a:rPr>
              <a:t>veya</a:t>
            </a:r>
            <a:r>
              <a:rPr sz="2600" spc="12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başka</a:t>
            </a:r>
          </a:p>
          <a:p>
            <a:pPr marL="25755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spc="-29" dirty="0">
                <a:solidFill>
                  <a:srgbClr val="FFFFFF"/>
                </a:solidFill>
                <a:latin typeface="QHTJCE+MavenPro-Bold"/>
                <a:cs typeface="QHTJCE+MavenPro-Bold"/>
              </a:rPr>
              <a:t>ğrenebilir.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suslarda</a:t>
            </a:r>
            <a:r>
              <a:rPr sz="260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ona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yardımcı</a:t>
            </a:r>
            <a:r>
              <a:rPr sz="260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olun,</a:t>
            </a:r>
          </a:p>
          <a:p>
            <a:pPr marL="36982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aşmasını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QHTJCE+MavenPro-Bold"/>
                <a:cs typeface="QHTJCE+MavenPro-Bold"/>
              </a:rPr>
              <a:t>sağlayın.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9974" y="3047114"/>
            <a:ext cx="6569335" cy="1218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spc="-10" dirty="0">
                <a:solidFill>
                  <a:srgbClr val="FFFFFF"/>
                </a:solidFill>
                <a:latin typeface="QHTJCE+MavenPro-Bold"/>
                <a:cs typeface="QHTJCE+MavenPro-Bold"/>
              </a:rPr>
              <a:t>Unutmayın</a:t>
            </a:r>
            <a:r>
              <a:rPr sz="2600" spc="7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günümüzde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13" dirty="0">
                <a:solidFill>
                  <a:srgbClr val="FFFFFF"/>
                </a:solidFill>
                <a:latin typeface="QHTJCE+MavenPro-Bold"/>
                <a:cs typeface="QHTJCE+MavenPro-Bold"/>
              </a:rPr>
              <a:t>bilgiye</a:t>
            </a:r>
            <a:r>
              <a:rPr sz="2600" spc="8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ulaşmak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çok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34" dirty="0">
                <a:solidFill>
                  <a:srgbClr val="FFFFFF"/>
                </a:solidFill>
                <a:latin typeface="QHTJCE+MavenPro-Bold"/>
                <a:cs typeface="QHTJCE+MavenPro-Bold"/>
              </a:rPr>
              <a:t>kolay;</a:t>
            </a:r>
            <a:r>
              <a:rPr sz="2600" spc="9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CC4125"/>
                </a:solidFill>
                <a:latin typeface="QHTJCE+MavenPro-Bold"/>
                <a:cs typeface="QHTJCE+MavenPro-Bold"/>
              </a:rPr>
              <a:t>doğru</a:t>
            </a:r>
            <a:r>
              <a:rPr sz="2600" spc="67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600" spc="-78" dirty="0">
                <a:solidFill>
                  <a:srgbClr val="CC4125"/>
                </a:solidFill>
                <a:latin typeface="QHTJCE+MavenPro-Bold"/>
                <a:cs typeface="QHTJCE+MavenPro-Bold"/>
              </a:rPr>
              <a:t>ve</a:t>
            </a:r>
            <a:r>
              <a:rPr sz="2600" spc="145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CC4125"/>
                </a:solidFill>
                <a:latin typeface="QHTJCE+MavenPro-Bold"/>
                <a:cs typeface="QHTJCE+MavenPro-Bold"/>
              </a:rPr>
              <a:t>yaşına</a:t>
            </a:r>
            <a:r>
              <a:rPr sz="2600" spc="67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CC4125"/>
                </a:solidFill>
                <a:latin typeface="QHTJCE+MavenPro-Bold"/>
                <a:cs typeface="QHTJCE+MavenPro-Bold"/>
              </a:rPr>
              <a:t>uygun</a:t>
            </a:r>
            <a:r>
              <a:rPr sz="2600" spc="56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CC4125"/>
                </a:solidFill>
                <a:latin typeface="QHTJCE+MavenPro-Bold"/>
                <a:cs typeface="QHTJCE+MavenPro-Bold"/>
              </a:rPr>
              <a:t>bilgi</a:t>
            </a:r>
            <a:r>
              <a:rPr sz="2600" spc="-78" dirty="0">
                <a:solidFill>
                  <a:srgbClr val="FFFFFF"/>
                </a:solidFill>
                <a:latin typeface="QHTJCE+MavenPro-Bold"/>
                <a:cs typeface="QHTJCE+MavenPro-Bold"/>
              </a:rPr>
              <a:t>ye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ulaşmaları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ise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çok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önemli.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5725" y="1071988"/>
            <a:ext cx="7306842" cy="161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Ergenlik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hakkında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çocuklar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için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hazırlanmış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spc="-26" dirty="0">
                <a:solidFill>
                  <a:srgbClr val="FFFFFF"/>
                </a:solidFill>
                <a:latin typeface="QHTJCE+MavenPro-Bold"/>
                <a:cs typeface="QHTJCE+MavenPro-Bold"/>
              </a:rPr>
              <a:t>kaynak</a:t>
            </a:r>
            <a:r>
              <a:rPr sz="2600" spc="9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kitaplar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81" dirty="0">
                <a:solidFill>
                  <a:srgbClr val="FFFFFF"/>
                </a:solidFill>
                <a:latin typeface="QHTJCE+MavenPro-Bold"/>
                <a:cs typeface="QHTJCE+MavenPro-Bold"/>
              </a:rPr>
              <a:t>var.</a:t>
            </a:r>
            <a:r>
              <a:rPr sz="2600" spc="148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Bu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kitapları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QHTJCE+MavenPro-Bold"/>
                <a:cs typeface="QHTJCE+MavenPro-Bold"/>
              </a:rPr>
              <a:t>inceleyip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uygun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bulduğunuzu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okuması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için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çocuğunuza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alabilir;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hatta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birlikte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QHTJCE+MavenPro-Bold"/>
                <a:cs typeface="QHTJCE+MavenPro-Bold"/>
              </a:rPr>
              <a:t>inceleyebilirsiniz.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5725" y="3053188"/>
            <a:ext cx="6632575" cy="1218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Ergenlik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16" dirty="0">
                <a:solidFill>
                  <a:srgbClr val="FFFFFF"/>
                </a:solidFill>
                <a:latin typeface="QHTJCE+MavenPro-Bold"/>
                <a:cs typeface="QHTJCE+MavenPro-Bold"/>
              </a:rPr>
              <a:t>konusunda</a:t>
            </a:r>
            <a:r>
              <a:rPr sz="2600" spc="8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çocuğunuzla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CC4125"/>
                </a:solidFill>
                <a:latin typeface="QHTJCE+MavenPro-Bold"/>
                <a:cs typeface="QHTJCE+MavenPro-Bold"/>
              </a:rPr>
              <a:t>nasıl</a:t>
            </a:r>
            <a:r>
              <a:rPr sz="2600" spc="67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CC4125"/>
                </a:solidFill>
                <a:latin typeface="QHTJCE+MavenPro-Bold"/>
                <a:cs typeface="QHTJCE+MavenPro-Bold"/>
              </a:rPr>
              <a:t>konuşacağınızdan</a:t>
            </a:r>
            <a:r>
              <a:rPr sz="2600" spc="75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CC4125"/>
                </a:solidFill>
                <a:latin typeface="QHTJCE+MavenPro-Bold"/>
                <a:cs typeface="QHTJCE+MavenPro-Bold"/>
              </a:rPr>
              <a:t>emin</a:t>
            </a:r>
            <a:r>
              <a:rPr sz="2600" spc="67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CC4125"/>
                </a:solidFill>
                <a:latin typeface="QHTJCE+MavenPro-Bold"/>
                <a:cs typeface="QHTJCE+MavenPro-Bold"/>
              </a:rPr>
              <a:t>değilseniz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rehberlik</a:t>
            </a:r>
            <a:r>
              <a:rPr sz="260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servisinden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destek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alabilirsiniz.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3575" y="250701"/>
            <a:ext cx="5942991" cy="2225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0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0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Gerek</a:t>
            </a:r>
            <a:r>
              <a:rPr sz="2400" spc="20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 </a:t>
            </a:r>
            <a:r>
              <a:rPr sz="2400" spc="-18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mahremiyet</a:t>
            </a:r>
            <a:r>
              <a:rPr sz="2400" spc="18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 </a:t>
            </a:r>
            <a:r>
              <a:rPr sz="2400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eğitimi, </a:t>
            </a:r>
            <a:r>
              <a:rPr sz="2400" spc="-20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gerek</a:t>
            </a:r>
            <a:r>
              <a:rPr sz="2400" spc="20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 </a:t>
            </a:r>
            <a:r>
              <a:rPr sz="2400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bedenini</a:t>
            </a:r>
          </a:p>
          <a:p>
            <a:pPr marL="0" marR="0">
              <a:lnSpc>
                <a:spcPts val="2820"/>
              </a:lnSpc>
              <a:spcBef>
                <a:spcPts val="59"/>
              </a:spcBef>
              <a:spcAft>
                <a:spcPts val="0"/>
              </a:spcAft>
            </a:pPr>
            <a:r>
              <a:rPr sz="2400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tanıma, </a:t>
            </a:r>
            <a:r>
              <a:rPr sz="2400" spc="-14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gerekse</a:t>
            </a:r>
            <a:r>
              <a:rPr sz="2400" spc="14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 </a:t>
            </a:r>
            <a:r>
              <a:rPr sz="2400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ergenlik </a:t>
            </a:r>
            <a:r>
              <a:rPr sz="2400" spc="-14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konusunda</a:t>
            </a:r>
          </a:p>
          <a:p>
            <a:pPr marL="0" marR="0">
              <a:lnSpc>
                <a:spcPts val="2820"/>
              </a:lnSpc>
              <a:spcBef>
                <a:spcPts val="60"/>
              </a:spcBef>
              <a:spcAft>
                <a:spcPts val="0"/>
              </a:spcAft>
            </a:pPr>
            <a:r>
              <a:rPr sz="2400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çocuklar için yazılmış çok güzel kaynaklar</a:t>
            </a:r>
          </a:p>
          <a:p>
            <a:pPr marL="0" marR="0">
              <a:lnSpc>
                <a:spcPts val="2820"/>
              </a:lnSpc>
              <a:spcBef>
                <a:spcPts val="59"/>
              </a:spcBef>
              <a:spcAft>
                <a:spcPts val="0"/>
              </a:spcAft>
            </a:pPr>
            <a:r>
              <a:rPr sz="2400" spc="-14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bulunmaktadır.</a:t>
            </a:r>
            <a:r>
              <a:rPr sz="2400" spc="14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 </a:t>
            </a:r>
            <a:r>
              <a:rPr sz="2400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Bu </a:t>
            </a:r>
            <a:r>
              <a:rPr sz="2400" spc="-12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kaynaklardan</a:t>
            </a:r>
          </a:p>
          <a:p>
            <a:pPr marL="0" marR="0">
              <a:lnSpc>
                <a:spcPts val="2820"/>
              </a:lnSpc>
              <a:spcBef>
                <a:spcPts val="9"/>
              </a:spcBef>
              <a:spcAft>
                <a:spcPts val="0"/>
              </a:spcAft>
            </a:pPr>
            <a:r>
              <a:rPr sz="2400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yararlanmayı düşünüyorsanız </a:t>
            </a:r>
            <a:r>
              <a:rPr sz="2400" spc="-16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lütfen</a:t>
            </a:r>
            <a:r>
              <a:rPr sz="2400" dirty="0">
                <a:solidFill>
                  <a:srgbClr val="EFEFEF"/>
                </a:solidFill>
                <a:latin typeface="KEUAEV+MavenPro-Regular"/>
                <a:cs typeface="KEUAEV+MavenPro-Regular"/>
              </a:rPr>
              <a:t> </a:t>
            </a:r>
            <a:r>
              <a:rPr sz="2400" dirty="0">
                <a:solidFill>
                  <a:srgbClr val="A61C00"/>
                </a:solidFill>
                <a:latin typeface="KEUAEV+MavenPro-Regular"/>
                <a:cs typeface="KEUAEV+MavenPro-Regular"/>
              </a:rPr>
              <a:t>önce</a:t>
            </a:r>
          </a:p>
          <a:p>
            <a:pPr marL="0" marR="0">
              <a:lnSpc>
                <a:spcPts val="2820"/>
              </a:lnSpc>
              <a:spcBef>
                <a:spcPts val="60"/>
              </a:spcBef>
              <a:spcAft>
                <a:spcPts val="0"/>
              </a:spcAft>
            </a:pPr>
            <a:r>
              <a:rPr sz="2400" spc="-10" dirty="0">
                <a:solidFill>
                  <a:srgbClr val="A61C00"/>
                </a:solidFill>
                <a:latin typeface="KEUAEV+MavenPro-Regular"/>
                <a:cs typeface="KEUAEV+MavenPro-Regular"/>
              </a:rPr>
              <a:t>inceleyip</a:t>
            </a:r>
            <a:r>
              <a:rPr sz="2400" spc="10" dirty="0">
                <a:solidFill>
                  <a:srgbClr val="A61C00"/>
                </a:solidFill>
                <a:latin typeface="KEUAEV+MavenPro-Regular"/>
                <a:cs typeface="KEUAEV+MavenPro-Regular"/>
              </a:rPr>
              <a:t> </a:t>
            </a:r>
            <a:r>
              <a:rPr sz="2400" dirty="0">
                <a:solidFill>
                  <a:srgbClr val="A61C00"/>
                </a:solidFill>
                <a:latin typeface="KEUAEV+MavenPro-Regular"/>
                <a:cs typeface="KEUAEV+MavenPro-Regular"/>
              </a:rPr>
              <a:t>sonra çocuğunuza önerin.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9552" y="738061"/>
            <a:ext cx="6768752" cy="2423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1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Beslenme,</a:t>
            </a:r>
          </a:p>
          <a:p>
            <a:pPr marL="0" marR="0">
              <a:lnSpc>
                <a:spcPts val="3101"/>
              </a:lnSpc>
              <a:spcBef>
                <a:spcPts val="65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Kaliteli</a:t>
            </a:r>
            <a:r>
              <a:rPr sz="265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spc="-88" dirty="0">
                <a:solidFill>
                  <a:srgbClr val="FFFFFF"/>
                </a:solidFill>
                <a:latin typeface="QHTJCE+MavenPro-Bold"/>
                <a:cs typeface="QHTJCE+MavenPro-Bold"/>
              </a:rPr>
              <a:t>ve</a:t>
            </a:r>
            <a:r>
              <a:rPr sz="2650" spc="148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spc="-18" dirty="0">
                <a:solidFill>
                  <a:srgbClr val="FFFFFF"/>
                </a:solidFill>
                <a:latin typeface="QHTJCE+MavenPro-Bold"/>
                <a:cs typeface="QHTJCE+MavenPro-Bold"/>
              </a:rPr>
              <a:t>yeterli</a:t>
            </a:r>
            <a:r>
              <a:rPr sz="2650" spc="81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uyku,</a:t>
            </a:r>
          </a:p>
          <a:p>
            <a:pPr marL="0" marR="0">
              <a:lnSpc>
                <a:spcPts val="3101"/>
              </a:lnSpc>
              <a:spcBef>
                <a:spcPts val="15"/>
              </a:spcBef>
              <a:spcAft>
                <a:spcPts val="0"/>
              </a:spcAft>
            </a:pPr>
            <a:r>
              <a:rPr sz="2650" spc="-61" dirty="0">
                <a:solidFill>
                  <a:srgbClr val="FFFFFF"/>
                </a:solidFill>
                <a:latin typeface="QHTJCE+MavenPro-Bold"/>
                <a:cs typeface="QHTJCE+MavenPro-Bold"/>
              </a:rPr>
              <a:t>Spor,</a:t>
            </a:r>
          </a:p>
          <a:p>
            <a:pPr marL="0" marR="0">
              <a:lnSpc>
                <a:spcPts val="3101"/>
              </a:lnSpc>
              <a:spcBef>
                <a:spcPts val="65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Kişisel</a:t>
            </a:r>
            <a:r>
              <a:rPr sz="265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temizlik,</a:t>
            </a:r>
          </a:p>
          <a:p>
            <a:pPr marL="0" marR="0">
              <a:lnSpc>
                <a:spcPts val="3101"/>
              </a:lnSpc>
              <a:spcBef>
                <a:spcPts val="65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Güzel</a:t>
            </a:r>
            <a:r>
              <a:rPr sz="2650" spc="68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dostluklar</a:t>
            </a:r>
            <a:r>
              <a:rPr sz="2650" spc="6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her</a:t>
            </a:r>
            <a:r>
              <a:rPr sz="265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zaman</a:t>
            </a:r>
            <a:r>
              <a:rPr sz="2650" spc="6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 err="1">
                <a:solidFill>
                  <a:srgbClr val="FFFFFF"/>
                </a:solidFill>
                <a:latin typeface="QHTJCE+MavenPro-Bold"/>
                <a:cs typeface="QHTJCE+MavenPro-Bold"/>
              </a:rPr>
              <a:t>önemli</a:t>
            </a:r>
            <a:r>
              <a:rPr sz="2650" spc="68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am</a:t>
            </a:r>
            <a:r>
              <a:rPr lang="tr-TR" sz="2650" dirty="0" smtClean="0">
                <a:solidFill>
                  <a:srgbClr val="FFFFFF"/>
                </a:solidFill>
                <a:latin typeface="QHTJCE+MavenPro-Bold"/>
                <a:cs typeface="QHTJCE+MavenPro-Bold"/>
              </a:rPr>
              <a:t>a</a:t>
            </a:r>
            <a:endParaRPr sz="2650" dirty="0">
              <a:solidFill>
                <a:srgbClr val="FFFFFF"/>
              </a:solidFill>
              <a:latin typeface="QHTJCE+MavenPro-Bold"/>
              <a:cs typeface="QHTJCE+MavenPro-Bold"/>
            </a:endParaRPr>
          </a:p>
          <a:p>
            <a:pPr marL="0" marR="0">
              <a:lnSpc>
                <a:spcPts val="3101"/>
              </a:lnSpc>
              <a:spcBef>
                <a:spcPts val="15"/>
              </a:spcBef>
              <a:spcAft>
                <a:spcPts val="0"/>
              </a:spcAft>
            </a:pPr>
            <a:r>
              <a:rPr sz="2650" spc="-24" dirty="0">
                <a:solidFill>
                  <a:srgbClr val="FFFFFF"/>
                </a:solidFill>
                <a:latin typeface="QHTJCE+MavenPro-Bold"/>
                <a:cs typeface="QHTJCE+MavenPro-Bold"/>
              </a:rPr>
              <a:t>büyürken</a:t>
            </a:r>
            <a:r>
              <a:rPr sz="2650" spc="8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daha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da</a:t>
            </a:r>
            <a:r>
              <a:rPr sz="2650" spc="66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önemli.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2929" y="3554413"/>
            <a:ext cx="5521239" cy="834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01"/>
              </a:lnSpc>
              <a:spcBef>
                <a:spcPts val="0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Bunları</a:t>
            </a:r>
            <a:r>
              <a:rPr sz="2650" spc="68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sağlamak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için</a:t>
            </a:r>
            <a:r>
              <a:rPr sz="2650" spc="6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örnek</a:t>
            </a:r>
            <a:r>
              <a:rPr sz="2650" spc="65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olun,</a:t>
            </a:r>
          </a:p>
          <a:p>
            <a:pPr marL="0" marR="0">
              <a:lnSpc>
                <a:spcPts val="3101"/>
              </a:lnSpc>
              <a:spcBef>
                <a:spcPts val="66"/>
              </a:spcBef>
              <a:spcAft>
                <a:spcPts val="0"/>
              </a:spcAft>
            </a:pP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ortam</a:t>
            </a:r>
            <a:r>
              <a:rPr sz="2650" spc="61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yaratın,</a:t>
            </a:r>
            <a:r>
              <a:rPr sz="265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teşvik</a:t>
            </a:r>
            <a:r>
              <a:rPr sz="2650" spc="64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50" dirty="0">
                <a:solidFill>
                  <a:srgbClr val="FFFFFF"/>
                </a:solidFill>
                <a:latin typeface="QHTJCE+MavenPro-Bold"/>
                <a:cs typeface="QHTJCE+MavenPro-Bold"/>
              </a:rPr>
              <a:t>edin.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09725" y="1359878"/>
            <a:ext cx="6973672" cy="2407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54"/>
              </a:lnSpc>
              <a:spcBef>
                <a:spcPts val="0"/>
              </a:spcBef>
              <a:spcAft>
                <a:spcPts val="0"/>
              </a:spcAft>
            </a:pPr>
            <a:r>
              <a:rPr sz="2600" spc="-21" dirty="0">
                <a:solidFill>
                  <a:srgbClr val="FFFFFF"/>
                </a:solidFill>
                <a:latin typeface="QHTJCE+MavenPro-Bold"/>
                <a:cs typeface="QHTJCE+MavenPro-Bold"/>
              </a:rPr>
              <a:t>İlkokul</a:t>
            </a:r>
            <a:r>
              <a:rPr sz="2600" spc="88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öğretmeni</a:t>
            </a:r>
            <a:r>
              <a:rPr sz="260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gibi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olamazlar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belki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ama;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bundan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sonra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her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</a:t>
            </a:r>
            <a:r>
              <a:rPr sz="260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için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ilgili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branş</a:t>
            </a:r>
          </a:p>
          <a:p>
            <a:pPr marL="0" marR="0">
              <a:lnSpc>
                <a:spcPts val="3054"/>
              </a:lnSpc>
              <a:spcBef>
                <a:spcPts val="1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öğretmenleri</a:t>
            </a:r>
            <a:r>
              <a:rPr sz="2600" spc="71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derse</a:t>
            </a:r>
            <a:r>
              <a:rPr sz="2600" spc="71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girecek.</a:t>
            </a:r>
            <a:r>
              <a:rPr sz="2600" spc="73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Onlarla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da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çok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spc="-34" dirty="0">
                <a:solidFill>
                  <a:srgbClr val="FFFFFF"/>
                </a:solidFill>
                <a:latin typeface="QHTJCE+MavenPro-Bold"/>
                <a:cs typeface="QHTJCE+MavenPro-Bold"/>
              </a:rPr>
              <a:t>keyiﬂi</a:t>
            </a:r>
            <a:r>
              <a:rPr sz="2600" spc="101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dersler</a:t>
            </a:r>
            <a:r>
              <a:rPr sz="2600" spc="7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spc="-34" dirty="0">
                <a:solidFill>
                  <a:srgbClr val="FFFFFF"/>
                </a:solidFill>
                <a:latin typeface="QHTJCE+MavenPro-Bold"/>
                <a:cs typeface="QHTJCE+MavenPro-Bold"/>
              </a:rPr>
              <a:t>işleyecekler.</a:t>
            </a:r>
          </a:p>
          <a:p>
            <a:pPr marL="0" marR="0">
              <a:lnSpc>
                <a:spcPts val="3054"/>
              </a:lnSpc>
              <a:spcBef>
                <a:spcPts val="14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Bu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öğretmenlerimizden</a:t>
            </a:r>
            <a:r>
              <a:rPr sz="2600" spc="70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biri</a:t>
            </a:r>
            <a:r>
              <a:rPr sz="2600" spc="67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çocuğunuzun</a:t>
            </a:r>
          </a:p>
          <a:p>
            <a:pPr marL="0" marR="0">
              <a:lnSpc>
                <a:spcPts val="3054"/>
              </a:lnSpc>
              <a:spcBef>
                <a:spcPts val="65"/>
              </a:spcBef>
              <a:spcAft>
                <a:spcPts val="0"/>
              </a:spcAft>
            </a:pP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sınıfının</a:t>
            </a:r>
            <a:r>
              <a:rPr sz="2600" spc="64" dirty="0">
                <a:solidFill>
                  <a:srgbClr val="FFFFFF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CC4125"/>
                </a:solidFill>
                <a:latin typeface="QHTJCE+MavenPro-Bold"/>
                <a:cs typeface="QHTJCE+MavenPro-Bold"/>
              </a:rPr>
              <a:t>sınıf</a:t>
            </a:r>
            <a:r>
              <a:rPr sz="2600" spc="67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CC4125"/>
                </a:solidFill>
                <a:latin typeface="QHTJCE+MavenPro-Bold"/>
                <a:cs typeface="QHTJCE+MavenPro-Bold"/>
              </a:rPr>
              <a:t>rehber</a:t>
            </a:r>
            <a:r>
              <a:rPr sz="2600" spc="76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CC4125"/>
                </a:solidFill>
                <a:latin typeface="QHTJCE+MavenPro-Bold"/>
                <a:cs typeface="QHTJCE+MavenPro-Bold"/>
              </a:rPr>
              <a:t>öğretmeni</a:t>
            </a:r>
            <a:r>
              <a:rPr sz="2600" spc="64" dirty="0">
                <a:solidFill>
                  <a:srgbClr val="CC4125"/>
                </a:solidFill>
                <a:latin typeface="QHTJCE+MavenPro-Bold"/>
                <a:cs typeface="QHTJCE+MavenPro-Bold"/>
              </a:rPr>
              <a:t> </a:t>
            </a:r>
            <a:r>
              <a:rPr sz="2600" dirty="0">
                <a:solidFill>
                  <a:srgbClr val="FFFFFF"/>
                </a:solidFill>
                <a:latin typeface="QHTJCE+MavenPro-Bold"/>
                <a:cs typeface="QHTJCE+MavenPro-Bold"/>
              </a:rPr>
              <a:t>olacak.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0775" y="4750707"/>
            <a:ext cx="1410957" cy="282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26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QQVCTW+Oswald-Bold"/>
                <a:cs typeface="QQVCTW+Oswald-Bold"/>
              </a:rPr>
              <a:t>BEDEN EĞİTİMİ ÖĞ.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100" y="4800315"/>
            <a:ext cx="1839315" cy="263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QQVCTW+Oswald-Bold"/>
                <a:cs typeface="QQVCTW+Oswald-Bold"/>
              </a:rPr>
              <a:t>BİLİŞİM TEKNOLOJİLERİ</a:t>
            </a:r>
            <a:r>
              <a:rPr sz="1200" spc="12" dirty="0">
                <a:solidFill>
                  <a:srgbClr val="000000"/>
                </a:solidFill>
                <a:latin typeface="QQVCTW+Oswald-Bold"/>
                <a:cs typeface="QQVCTW+Oswald-Bold"/>
              </a:rPr>
              <a:t> </a:t>
            </a:r>
            <a:r>
              <a:rPr sz="1200" dirty="0">
                <a:solidFill>
                  <a:srgbClr val="000000"/>
                </a:solidFill>
                <a:latin typeface="QQVCTW+Oswald-Bold"/>
                <a:cs typeface="QQVCTW+Oswald-Bold"/>
              </a:rPr>
              <a:t>ÖĞ.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635</Words>
  <Application>Microsoft Office PowerPoint</Application>
  <PresentationFormat>Ekran Gösterisi (16:9)</PresentationFormat>
  <Paragraphs>168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Arial</vt:lpstr>
      <vt:lpstr>Calibri</vt:lpstr>
      <vt:lpstr>QQVCTW+Oswald-Bold</vt:lpstr>
      <vt:lpstr>KEUAEV+MavenPro-Regular</vt:lpstr>
      <vt:lpstr>QHTJCE+MavenPro-Bold</vt:lpstr>
      <vt:lpstr>FIUISQ+Arial-BoldMT</vt:lpstr>
      <vt:lpstr>HMUGHS+ArialMT</vt:lpstr>
      <vt:lpstr>Theme 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COMPAQ-PC</cp:lastModifiedBy>
  <cp:revision>14</cp:revision>
  <dcterms:modified xsi:type="dcterms:W3CDTF">2021-07-01T12:58:09Z</dcterms:modified>
</cp:coreProperties>
</file>