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2" r:id="rId3"/>
    <p:sldId id="263" r:id="rId4"/>
    <p:sldId id="256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98D893-BAB9-4BB3-90AB-A0F574C03888}" type="datetimeFigureOut">
              <a:rPr lang="tr-TR" smtClean="0"/>
              <a:t>16.12.2022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F73991-3A47-4DBC-B6A5-66034F2E7319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COMPAQ-PC\Desktop\Öğrenme Stilleri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0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COMPAQ-PC\Desktop\Öğrenme-Stilleri-Broşür.jpg (1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2" y="0"/>
            <a:ext cx="7772400" cy="68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COMPAQ-PC\Desktop\Öğrenme-Stilleri-Broşür.jpg (1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7384"/>
            <a:ext cx="81369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COMPAQ-PC\Desktop\Öğrenme Stilleri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0"/>
            <a:ext cx="768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COMPAQ-PC\Desktop\Öğrenme Stilleri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"/>
            <a:ext cx="7344816" cy="68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COMPAQ-PC\Desktop\Öğrenme Stilleri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2768" cy="68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COMPAQ-PC\Desktop\Öğrenme Stiller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7959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 descr="C:\Users\COMPAQ-PC\Desktop\Öğrenme Stilleri\cocuklarin-ogrenme-stilleri-1536x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379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COMPAQ-PC\Desktop\Öğrenme Stiller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7959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COMPAQ-PC\Desktop\Öğrenme Stilleri\öğrenme-stili-testi-736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COMPAQ-PC\Desktop\Öğrenme Stilleri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008"/>
            <a:ext cx="901524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COMPAQ-PC\Desktop\Öğrenme-Stilleri-Broşür.jpg (1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COMPAQ-PC\Desktop\Öğrenme-Stilleri-Broşür.jpg (1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" y="12575"/>
            <a:ext cx="9113143" cy="68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COMPAQ-PC\Desktop\Öğrenme-Stilleri-Broşür.jpg (1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70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COMPAQ-PC\Desktop\Öğrenme-Stilleri-Broşür.jpg (1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682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9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</TotalTime>
  <Words>0</Words>
  <Application>Microsoft Office PowerPoint</Application>
  <PresentationFormat>Ekran Gösterisi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Üst Düzey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Katilimsiz.Com @ necooy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COMPAQ-PC</dc:creator>
  <cp:lastModifiedBy>COMPAQ-PC</cp:lastModifiedBy>
  <cp:revision>33</cp:revision>
  <dcterms:created xsi:type="dcterms:W3CDTF">2022-12-13T09:25:00Z</dcterms:created>
  <dcterms:modified xsi:type="dcterms:W3CDTF">2022-12-16T06:27:34Z</dcterms:modified>
</cp:coreProperties>
</file>